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FFD-0822-46E3-BD0D-884976C4B16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1F75-34F4-4D38-8826-F2F2209E2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FFD-0822-46E3-BD0D-884976C4B16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1F75-34F4-4D38-8826-F2F2209E2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3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FFD-0822-46E3-BD0D-884976C4B16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1F75-34F4-4D38-8826-F2F2209E286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6124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FFD-0822-46E3-BD0D-884976C4B16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1F75-34F4-4D38-8826-F2F2209E2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92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FFD-0822-46E3-BD0D-884976C4B16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1F75-34F4-4D38-8826-F2F2209E286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154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FFD-0822-46E3-BD0D-884976C4B16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1F75-34F4-4D38-8826-F2F2209E2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78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FFD-0822-46E3-BD0D-884976C4B16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1F75-34F4-4D38-8826-F2F2209E2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19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FFD-0822-46E3-BD0D-884976C4B16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1F75-34F4-4D38-8826-F2F2209E2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FFD-0822-46E3-BD0D-884976C4B16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1F75-34F4-4D38-8826-F2F2209E2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7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FFD-0822-46E3-BD0D-884976C4B16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1F75-34F4-4D38-8826-F2F2209E2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1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FFD-0822-46E3-BD0D-884976C4B16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1F75-34F4-4D38-8826-F2F2209E2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50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FFD-0822-46E3-BD0D-884976C4B16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1F75-34F4-4D38-8826-F2F2209E2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1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FFD-0822-46E3-BD0D-884976C4B16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1F75-34F4-4D38-8826-F2F2209E2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7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FFD-0822-46E3-BD0D-884976C4B16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1F75-34F4-4D38-8826-F2F2209E2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7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FFD-0822-46E3-BD0D-884976C4B16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1F75-34F4-4D38-8826-F2F2209E2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0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6FFD-0822-46E3-BD0D-884976C4B16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1F75-34F4-4D38-8826-F2F2209E2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66FFD-0822-46E3-BD0D-884976C4B16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371F75-34F4-4D38-8826-F2F2209E2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n w="900" cmpd="sng">
                  <a:solidFill>
                    <a:schemeClr val="bg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 на уроках в начальной школе</a:t>
            </a:r>
            <a:br>
              <a:rPr lang="ru-RU" b="1" dirty="0">
                <a:ln w="900" cmpd="sng">
                  <a:solidFill>
                    <a:schemeClr val="bg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67154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 </a:t>
            </a:r>
          </a:p>
          <a:p>
            <a:pPr algn="ctr">
              <a:spcBef>
                <a:spcPts val="0"/>
              </a:spcBef>
              <a:defRPr/>
            </a:pPr>
            <a:r>
              <a:rPr lang="ru-RU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начальных классов</a:t>
            </a:r>
          </a:p>
          <a:p>
            <a:pPr algn="ctr">
              <a:spcBef>
                <a:spcPts val="0"/>
              </a:spcBef>
              <a:defRPr/>
            </a:pPr>
            <a:r>
              <a:rPr lang="ru-RU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БОУ г. Омска «СОШ № 90 </a:t>
            </a:r>
          </a:p>
          <a:p>
            <a:pPr algn="ctr">
              <a:spcBef>
                <a:spcPts val="0"/>
              </a:spcBef>
              <a:defRPr/>
            </a:pPr>
            <a:r>
              <a:rPr lang="ru-RU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имени Д.М. Карбышева»</a:t>
            </a:r>
          </a:p>
          <a:p>
            <a:pPr algn="ctr">
              <a:spcBef>
                <a:spcPts val="0"/>
              </a:spcBef>
              <a:defRPr/>
            </a:pPr>
            <a:r>
              <a:rPr lang="ru-RU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Малышкиной Анны Геннадьевны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87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4013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77334" y="1253612"/>
            <a:ext cx="4184035" cy="5456903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Собираясь на уроки,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хочется подмоги.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поможет? Даст совет?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метод или нет?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Загляну я в Интернет.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чего тут только нет!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Презентации, уроки,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«качай» и нет мороки!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детям поскорей беги,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Блеск-уроки проводи.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результат опять-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дневнике, журнале – «пять</a:t>
            </a: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шаблона: 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Виолетта Евгеньевна,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начальных классов  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лицей №21,  г. Иваново</a:t>
            </a:r>
            <a:endParaRPr lang="ru-RU" altLang="ru-RU" sz="1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http://pedsovet.su/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alt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04267" y="1253612"/>
            <a:ext cx="4184034" cy="4787749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ИКТ работа спорится,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работают, не ссорятся.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красках познавая мир,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добро другим.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решаем мы, играем, 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всё запоминаем.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решили мы не вдруг,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компьютер – лучший друг!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220" y="3982063"/>
            <a:ext cx="4170025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9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 на уроках в начальной школе позволяет: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легко ориентироваться в реальной жизни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способ самостоятельного получения информации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их работу на уроке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учителю более успешно проводить индивидуальную работу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 оценивать результаты работы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наглядно-образное мышление учеников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тренировать умение детей работать в группах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самооценку детей  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41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Цель: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совершенствовать образовательный процесс, повышение результативности работы учителя и учеников.</a:t>
            </a:r>
            <a:r>
              <a:rPr lang="ru-RU" altLang="ru-RU" sz="20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altLang="ru-RU" sz="20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навыков работы с компьютером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творческой рабочей атмосферы на уроках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 так же во внеурочной деятельности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813" y="3760839"/>
            <a:ext cx="3607302" cy="27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5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моей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презентаций к  урокам, внеурочным мероприятиям 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готовых обучающих программ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Интернет-ресурсами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документацией</a:t>
            </a:r>
            <a:endParaRPr lang="ru-RU" sz="2000" dirty="0">
              <a:solidFill>
                <a:srgbClr val="0070C0"/>
              </a:solidFill>
              <a:latin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463" y="3912195"/>
            <a:ext cx="3145809" cy="2359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616" y="3778071"/>
            <a:ext cx="3505504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Интернет-ресурсами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68361"/>
            <a:ext cx="8596668" cy="5427407"/>
          </a:xfrm>
        </p:spPr>
        <p:txBody>
          <a:bodyPr/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подбираю иллюстративный и звуковой материал к урокам и внеклассным мероприятиям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информирую родителей об успеваемости детей с помощью образовательной сети «</a:t>
            </a:r>
            <a:r>
              <a:rPr lang="ru-RU" alt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Дневник.ру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участвуем с детьми в телекоммуникационных проектах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 интеллектуальные конкурсы («Вундеркинд», «Лев», «ЭМУ» и </a:t>
            </a:r>
            <a:r>
              <a:rPr lang="ru-RU" alt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к урокам использую электронные версии учебников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197" y="3687661"/>
            <a:ext cx="1723637" cy="244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267" y="3982064"/>
            <a:ext cx="1880862" cy="2510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103" y="3907159"/>
            <a:ext cx="1828959" cy="2584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86" y="3593432"/>
            <a:ext cx="1892245" cy="25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6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0723"/>
            <a:ext cx="8596668" cy="112087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презентаций к  урокам,</a:t>
            </a:r>
            <a:b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внеурочным мероприятиям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06129"/>
            <a:ext cx="8596668" cy="4935233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Созданные мною презентации помогают мне организовывать групповую работу, проверять качество усвоения материала на уроках.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alt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с детьми итоговые проекты по различным темам.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alt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 ролики и презентации  делают более красочными и интересными внеклассные мероприятия.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626" y="3636513"/>
            <a:ext cx="3574571" cy="2678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085" y="3362633"/>
            <a:ext cx="3931640" cy="295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8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775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готовых обучающих программ,</a:t>
            </a:r>
            <a:b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документацией</a:t>
            </a:r>
            <a:b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27355"/>
            <a:ext cx="8596668" cy="4714007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русского языка, математики, литературного чтения использую электронные формы учебников.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Это помогает более эффективно организовывать работу, в том числе индивидуальную.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различной отчётностью мне помогают «</a:t>
            </a:r>
            <a:r>
              <a:rPr lang="ru-RU" alt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Дневник.ру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программа </a:t>
            </a:r>
            <a:r>
              <a:rPr lang="en-US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Excel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3482402"/>
            <a:ext cx="2523066" cy="22975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664" y="3973013"/>
            <a:ext cx="2528834" cy="2325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728" y="3392496"/>
            <a:ext cx="2536414" cy="226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0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4232"/>
          </a:xfrm>
        </p:spPr>
        <p:txBody>
          <a:bodyPr/>
          <a:lstStyle/>
          <a:p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Транслирование  опыта практических результатов своей профессиональной деятельности по теме.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10813"/>
            <a:ext cx="8596668" cy="4330549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педагогическом совете школы «ИКТ-компетентность учителя, как основа его профессионализма». Тема выступления: «Применение ИКТ во внеклассной работе»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Открытые уроки с использованием ИКТ: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в 1 классе во рамках единого методического дня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 английского языка в рамках педагогического совета «Работа с детьми с ОВЗ при реализации основной образовательной программы»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в рамках методического руководства производственной практикой студентов БОК СПО «ОПК №1»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Размещение материалов на школьном сайте, сайте «Про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школу.ру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на мини-сайте в социальной сети работников образования.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19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5523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65123"/>
            <a:ext cx="8596668" cy="4876239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опросе участвовали 16 учеников. 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Какие уроки вам больше нравятся с ИКТ или без?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Нравятся уроки с ИКТ- 13 человек.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Нравятся уроки без ИКТ – 3 человека.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Они веселее, интереснее.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Нравится работать на компьютере.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Можно работать в группе.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используете компьютер в своей жизни?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Печатаю доклады, создаю презентации, рисую, 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пользуюсь Интернетом (смотрю фильмы, 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слушаю и «качаю» музыку, переписываюсь</a:t>
            </a:r>
          </a:p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одноклассниками), делаю мультики, играю.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501" y="3406878"/>
            <a:ext cx="3889001" cy="29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7788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525</Words>
  <Application>Microsoft Office PowerPoint</Application>
  <PresentationFormat>Широкоэкранный</PresentationFormat>
  <Paragraphs>91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Использование ИКТ на уроках в начальной школе </vt:lpstr>
      <vt:lpstr>Актуальность темы</vt:lpstr>
      <vt:lpstr>Цель: совершенствовать образовательный процесс, повышение результативности работы учителя и учеников. </vt:lpstr>
      <vt:lpstr>Направления моей работы</vt:lpstr>
      <vt:lpstr>Работа с Интернет-ресурсами </vt:lpstr>
      <vt:lpstr>Создание  презентаций к  урокам,  внеурочным мероприятиям  </vt:lpstr>
      <vt:lpstr>Использование готовых обучающих программ, работа с документацией </vt:lpstr>
      <vt:lpstr>Транслирование  опыта практических результатов своей профессиональной деятельности по теме.</vt:lpstr>
      <vt:lpstr>Отзывы детей</vt:lpstr>
      <vt:lpstr>Итог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на уроках в начальной школе </dc:title>
  <dc:creator>Анна</dc:creator>
  <cp:lastModifiedBy>Анна</cp:lastModifiedBy>
  <cp:revision>5</cp:revision>
  <dcterms:created xsi:type="dcterms:W3CDTF">2015-11-07T12:32:06Z</dcterms:created>
  <dcterms:modified xsi:type="dcterms:W3CDTF">2015-11-07T12:51:52Z</dcterms:modified>
</cp:coreProperties>
</file>