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90" r:id="rId4"/>
    <p:sldId id="257" r:id="rId5"/>
    <p:sldId id="259" r:id="rId6"/>
    <p:sldId id="260" r:id="rId7"/>
    <p:sldId id="261" r:id="rId8"/>
    <p:sldId id="262" r:id="rId9"/>
    <p:sldId id="267" r:id="rId10"/>
    <p:sldId id="291" r:id="rId11"/>
    <p:sldId id="289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851648" cy="609600"/>
          </a:xfrm>
        </p:spPr>
        <p:txBody>
          <a:bodyPr>
            <a:normAutofit/>
          </a:bodyPr>
          <a:lstStyle/>
          <a:p>
            <a:pPr algn="ctr"/>
            <a:r>
              <a:rPr lang="ru-RU" sz="3200" b="0" dirty="0" smtClean="0">
                <a:solidFill>
                  <a:srgbClr val="7030A0"/>
                </a:solidFill>
              </a:rPr>
              <a:t>МОУ</a:t>
            </a:r>
            <a:r>
              <a:rPr lang="ru-RU" sz="3200" dirty="0" smtClean="0">
                <a:solidFill>
                  <a:srgbClr val="7030A0"/>
                </a:solidFill>
              </a:rPr>
              <a:t> </a:t>
            </a:r>
            <a:r>
              <a:rPr lang="ru-RU" sz="3200" b="0" dirty="0" smtClean="0">
                <a:solidFill>
                  <a:srgbClr val="7030A0"/>
                </a:solidFill>
              </a:rPr>
              <a:t>Быковская</a:t>
            </a:r>
            <a:r>
              <a:rPr lang="ru-RU" sz="3200" dirty="0" smtClean="0">
                <a:solidFill>
                  <a:srgbClr val="7030A0"/>
                </a:solidFill>
              </a:rPr>
              <a:t> </a:t>
            </a:r>
            <a:r>
              <a:rPr lang="ru-RU" sz="3200" b="0" dirty="0" smtClean="0">
                <a:solidFill>
                  <a:srgbClr val="7030A0"/>
                </a:solidFill>
              </a:rPr>
              <a:t>СОШ</a:t>
            </a:r>
            <a:endParaRPr lang="ru-RU" sz="3200" b="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458200" cy="5638800"/>
          </a:xfrm>
        </p:spPr>
        <p:txBody>
          <a:bodyPr>
            <a:normAutofit fontScale="92500" lnSpcReduction="20000"/>
          </a:bodyPr>
          <a:lstStyle/>
          <a:p>
            <a:endParaRPr lang="ru-RU" sz="2800" dirty="0" smtClean="0">
              <a:solidFill>
                <a:srgbClr val="7030A0"/>
              </a:solidFill>
            </a:endParaRPr>
          </a:p>
          <a:p>
            <a:pPr algn="ctr"/>
            <a:r>
              <a:rPr lang="ru-RU" sz="3900" b="1" dirty="0" smtClean="0">
                <a:solidFill>
                  <a:srgbClr val="7030A0"/>
                </a:solidFill>
              </a:rPr>
              <a:t>Проектная работа </a:t>
            </a:r>
          </a:p>
          <a:p>
            <a:pPr algn="ctr"/>
            <a:r>
              <a:rPr lang="ru-RU" sz="3900" dirty="0" smtClean="0">
                <a:solidFill>
                  <a:srgbClr val="7030A0"/>
                </a:solidFill>
              </a:rPr>
              <a:t>для проведения клубных часов в ГПД </a:t>
            </a:r>
          </a:p>
          <a:p>
            <a:pPr algn="ctr"/>
            <a:r>
              <a:rPr lang="ru-RU" sz="3900" dirty="0" smtClean="0">
                <a:solidFill>
                  <a:srgbClr val="7030A0"/>
                </a:solidFill>
              </a:rPr>
              <a:t>по дорожному движению</a:t>
            </a:r>
            <a:endParaRPr lang="ru-RU" sz="3900" b="1" dirty="0" smtClean="0">
              <a:solidFill>
                <a:srgbClr val="7030A0"/>
              </a:solidFill>
            </a:endParaRPr>
          </a:p>
          <a:p>
            <a:pPr algn="ctr"/>
            <a:r>
              <a:rPr lang="ru-RU" sz="2800" dirty="0" smtClean="0">
                <a:solidFill>
                  <a:srgbClr val="7030A0"/>
                </a:solidFill>
              </a:rPr>
              <a:t>                                                   </a:t>
            </a:r>
          </a:p>
          <a:p>
            <a:endParaRPr lang="ru-RU" sz="2800" dirty="0" smtClean="0">
              <a:solidFill>
                <a:srgbClr val="7030A0"/>
              </a:solidFill>
            </a:endParaRPr>
          </a:p>
          <a:p>
            <a:endParaRPr lang="ru-RU" sz="2800" dirty="0" smtClean="0">
              <a:solidFill>
                <a:srgbClr val="7030A0"/>
              </a:solidFill>
            </a:endParaRPr>
          </a:p>
          <a:p>
            <a:r>
              <a:rPr lang="ru-RU" sz="2800" dirty="0" smtClean="0">
                <a:solidFill>
                  <a:srgbClr val="7030A0"/>
                </a:solidFill>
              </a:rPr>
              <a:t>Работу выполнила: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учитель начальных классов, воспитатель ГПД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Ларичева О.В.</a:t>
            </a:r>
          </a:p>
          <a:p>
            <a:endParaRPr lang="ru-RU" sz="2800" dirty="0" smtClean="0">
              <a:solidFill>
                <a:srgbClr val="7030A0"/>
              </a:solidFill>
            </a:endParaRPr>
          </a:p>
          <a:p>
            <a:endParaRPr lang="ru-RU" sz="2800" dirty="0" smtClean="0">
              <a:solidFill>
                <a:srgbClr val="7030A0"/>
              </a:solidFill>
            </a:endParaRPr>
          </a:p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2015-2016 учебный год</a:t>
            </a:r>
            <a:endParaRPr lang="ru-RU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Проектная деятельность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сканирование000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057400" y="859318"/>
            <a:ext cx="4876800" cy="599868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9906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7030A0"/>
                </a:solidFill>
              </a:rPr>
              <a:t>СПАСИБО ЗА ВНИМАНИЕ!</a:t>
            </a:r>
            <a:endParaRPr lang="ru-RU" sz="54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SAM_3739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33400" y="1295400"/>
            <a:ext cx="7772400" cy="5181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851648" cy="12954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«Дорожная азбука»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SAM_3729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371600" y="1905000"/>
            <a:ext cx="6629400" cy="4419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7030A0"/>
                </a:solidFill>
              </a:rPr>
              <a:t>Данная презентация поможет:</a:t>
            </a:r>
            <a:endParaRPr lang="ru-RU" sz="48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915400" cy="4572000"/>
          </a:xfrm>
        </p:spPr>
        <p:txBody>
          <a:bodyPr>
            <a:normAutofit lnSpcReduction="10000"/>
          </a:bodyPr>
          <a:lstStyle/>
          <a:p>
            <a:pPr algn="l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</a:rPr>
              <a:t>Развить творческие способности</a:t>
            </a:r>
          </a:p>
          <a:p>
            <a:pPr algn="l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</a:rPr>
              <a:t>Научиться наблюдать, сравнивать, анализировать</a:t>
            </a:r>
          </a:p>
          <a:p>
            <a:pPr algn="l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</a:rPr>
              <a:t>Расширить кругозор и словарный запас</a:t>
            </a:r>
          </a:p>
          <a:p>
            <a:pPr algn="l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</a:rPr>
              <a:t>Научиться смотреть на проблему с разных сторон</a:t>
            </a:r>
          </a:p>
          <a:p>
            <a:pPr algn="l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</a:rPr>
              <a:t>Сформировать произвольное внимание</a:t>
            </a:r>
          </a:p>
          <a:p>
            <a:pPr algn="l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</a:rPr>
              <a:t>Научиться обобщать и выполнять проектные работы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4572000" cy="1219200"/>
          </a:xfrm>
        </p:spPr>
        <p:txBody>
          <a:bodyPr>
            <a:noAutofit/>
          </a:bodyPr>
          <a:lstStyle/>
          <a:p>
            <a:pPr algn="l"/>
            <a:r>
              <a:rPr lang="ru-RU" sz="9600" dirty="0" smtClean="0">
                <a:solidFill>
                  <a:srgbClr val="FF0000"/>
                </a:solidFill>
              </a:rPr>
              <a:t>А</a:t>
            </a:r>
            <a:r>
              <a:rPr lang="ru-RU" sz="9600" dirty="0" smtClean="0">
                <a:solidFill>
                  <a:srgbClr val="FFFF00"/>
                </a:solidFill>
              </a:rPr>
              <a:t>втобус</a:t>
            </a:r>
            <a:endParaRPr lang="ru-RU" sz="96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6629400" cy="4800600"/>
          </a:xfrm>
        </p:spPr>
        <p:txBody>
          <a:bodyPr>
            <a:normAutofit/>
          </a:bodyPr>
          <a:lstStyle/>
          <a:p>
            <a:pPr algn="l"/>
            <a:r>
              <a:rPr lang="ru-RU" sz="4400" b="1" u="sng" dirty="0" smtClean="0">
                <a:solidFill>
                  <a:srgbClr val="002060"/>
                </a:solidFill>
              </a:rPr>
              <a:t>Задание:</a:t>
            </a:r>
          </a:p>
          <a:p>
            <a:pPr algn="l"/>
            <a:endParaRPr lang="ru-RU" sz="4400" u="sng" dirty="0" smtClean="0">
              <a:solidFill>
                <a:srgbClr val="002060"/>
              </a:solidFill>
            </a:endParaRPr>
          </a:p>
          <a:p>
            <a:pPr algn="l"/>
            <a:r>
              <a:rPr lang="ru-RU" sz="4000" dirty="0" smtClean="0">
                <a:solidFill>
                  <a:srgbClr val="002060"/>
                </a:solidFill>
              </a:rPr>
              <a:t>Назови слова на</a:t>
            </a:r>
          </a:p>
          <a:p>
            <a:pPr algn="l"/>
            <a:r>
              <a:rPr lang="ru-RU" sz="4000" dirty="0" smtClean="0">
                <a:solidFill>
                  <a:srgbClr val="002060"/>
                </a:solidFill>
              </a:rPr>
              <a:t> букву 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>
                <a:solidFill>
                  <a:srgbClr val="002060"/>
                </a:solidFill>
              </a:rPr>
              <a:t>, которые</a:t>
            </a:r>
          </a:p>
          <a:p>
            <a:pPr algn="l"/>
            <a:r>
              <a:rPr lang="ru-RU" sz="4000" dirty="0" smtClean="0">
                <a:solidFill>
                  <a:srgbClr val="002060"/>
                </a:solidFill>
              </a:rPr>
              <a:t> имеют отношение к дорожному движению</a:t>
            </a:r>
            <a:endParaRPr lang="ru-RU" sz="40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Documents and Settings\смол\Рабочий стол\дорожный алфавит\автобус.gif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962400" y="838200"/>
            <a:ext cx="5181600" cy="3886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28600"/>
            <a:ext cx="8305800" cy="1066800"/>
          </a:xfrm>
        </p:spPr>
        <p:txBody>
          <a:bodyPr>
            <a:noAutofit/>
          </a:bodyPr>
          <a:lstStyle/>
          <a:p>
            <a:pPr algn="l"/>
            <a:r>
              <a:rPr lang="ru-RU" sz="8800" dirty="0" err="1" smtClean="0">
                <a:solidFill>
                  <a:srgbClr val="0070C0"/>
                </a:solidFill>
              </a:rPr>
              <a:t>Б</a:t>
            </a:r>
            <a:r>
              <a:rPr lang="ru-RU" sz="8800" dirty="0" err="1" smtClean="0">
                <a:solidFill>
                  <a:srgbClr val="FFFF00"/>
                </a:solidFill>
              </a:rPr>
              <a:t>ензозаправка</a:t>
            </a:r>
            <a:endParaRPr lang="ru-RU" sz="88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1905000"/>
            <a:ext cx="6781800" cy="4724400"/>
          </a:xfrm>
        </p:spPr>
        <p:txBody>
          <a:bodyPr>
            <a:normAutofit/>
          </a:bodyPr>
          <a:lstStyle/>
          <a:p>
            <a:pPr algn="l"/>
            <a:r>
              <a:rPr lang="ru-RU" sz="4400" b="1" u="sng" dirty="0" smtClean="0">
                <a:solidFill>
                  <a:srgbClr val="002060"/>
                </a:solidFill>
              </a:rPr>
              <a:t>Загадка:</a:t>
            </a:r>
          </a:p>
          <a:p>
            <a:pPr algn="l"/>
            <a:r>
              <a:rPr lang="ru-RU" sz="4000" dirty="0" smtClean="0">
                <a:solidFill>
                  <a:srgbClr val="002060"/>
                </a:solidFill>
              </a:rPr>
              <a:t>Здесь заправится</a:t>
            </a:r>
          </a:p>
          <a:p>
            <a:pPr algn="l"/>
            <a:r>
              <a:rPr lang="ru-RU" sz="4000" dirty="0" smtClean="0">
                <a:solidFill>
                  <a:srgbClr val="002060"/>
                </a:solidFill>
              </a:rPr>
              <a:t> машина, выпьет</a:t>
            </a:r>
          </a:p>
          <a:p>
            <a:pPr algn="l"/>
            <a:r>
              <a:rPr lang="ru-RU" sz="4000" dirty="0" smtClean="0">
                <a:solidFill>
                  <a:srgbClr val="002060"/>
                </a:solidFill>
              </a:rPr>
              <a:t> 3 ведра бензина.</a:t>
            </a:r>
          </a:p>
          <a:p>
            <a:pPr algn="l"/>
            <a:r>
              <a:rPr lang="ru-RU" sz="4000" dirty="0" smtClean="0">
                <a:solidFill>
                  <a:srgbClr val="002060"/>
                </a:solidFill>
              </a:rPr>
              <a:t> Напоит машину каждый, если та страдает жаждой.</a:t>
            </a:r>
            <a:endParaRPr lang="ru-RU" sz="4000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Documents and Settings\смол\Рабочий стол\дорожный алфавит\бензин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29100" y="1524000"/>
            <a:ext cx="4914900" cy="3276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6172200" cy="1066800"/>
          </a:xfrm>
        </p:spPr>
        <p:txBody>
          <a:bodyPr>
            <a:noAutofit/>
          </a:bodyPr>
          <a:lstStyle/>
          <a:p>
            <a:pPr algn="l"/>
            <a:r>
              <a:rPr lang="ru-RU" sz="9600" dirty="0" smtClean="0">
                <a:solidFill>
                  <a:srgbClr val="0070C0"/>
                </a:solidFill>
              </a:rPr>
              <a:t>В</a:t>
            </a:r>
            <a:r>
              <a:rPr lang="ru-RU" sz="9600" dirty="0" smtClean="0">
                <a:solidFill>
                  <a:srgbClr val="FFFF00"/>
                </a:solidFill>
              </a:rPr>
              <a:t>елосипед</a:t>
            </a:r>
            <a:endParaRPr lang="ru-RU" sz="96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5257800" cy="5410200"/>
          </a:xfrm>
        </p:spPr>
        <p:txBody>
          <a:bodyPr>
            <a:noAutofit/>
          </a:bodyPr>
          <a:lstStyle/>
          <a:p>
            <a:pPr algn="l"/>
            <a:r>
              <a:rPr lang="ru-RU" sz="3200" i="1" dirty="0" smtClean="0">
                <a:solidFill>
                  <a:srgbClr val="002060"/>
                </a:solidFill>
              </a:rPr>
              <a:t>Велосипед на круге красном – значит ехать здесь опасно!</a:t>
            </a:r>
          </a:p>
          <a:p>
            <a:pPr algn="l"/>
            <a:r>
              <a:rPr lang="ru-RU" sz="4000" b="1" u="sng" dirty="0" smtClean="0">
                <a:solidFill>
                  <a:srgbClr val="002060"/>
                </a:solidFill>
              </a:rPr>
              <a:t>Задание:</a:t>
            </a:r>
          </a:p>
          <a:p>
            <a:pPr algn="l"/>
            <a:r>
              <a:rPr lang="ru-RU" sz="4000" dirty="0" smtClean="0">
                <a:solidFill>
                  <a:srgbClr val="002060"/>
                </a:solidFill>
              </a:rPr>
              <a:t>С какого возраста разрешено ездить на велосипеде по проезжей части?</a:t>
            </a:r>
            <a:endParaRPr lang="ru-RU" sz="4000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вел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257800" y="1828800"/>
            <a:ext cx="3637516" cy="469239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6324600" cy="914400"/>
          </a:xfrm>
        </p:spPr>
        <p:txBody>
          <a:bodyPr>
            <a:noAutofit/>
          </a:bodyPr>
          <a:lstStyle/>
          <a:p>
            <a:pPr algn="l"/>
            <a:r>
              <a:rPr lang="ru-RU" sz="9600" dirty="0" smtClean="0">
                <a:solidFill>
                  <a:srgbClr val="0070C0"/>
                </a:solidFill>
              </a:rPr>
              <a:t>Г</a:t>
            </a:r>
            <a:r>
              <a:rPr lang="ru-RU" sz="9600" dirty="0" smtClean="0">
                <a:solidFill>
                  <a:srgbClr val="FFFF00"/>
                </a:solidFill>
              </a:rPr>
              <a:t>рузовик</a:t>
            </a:r>
            <a:endParaRPr lang="ru-RU" sz="96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1981200"/>
            <a:ext cx="4267200" cy="4572000"/>
          </a:xfrm>
        </p:spPr>
        <p:txBody>
          <a:bodyPr>
            <a:noAutofit/>
          </a:bodyPr>
          <a:lstStyle/>
          <a:p>
            <a:pPr algn="l"/>
            <a:r>
              <a:rPr lang="ru-RU" sz="4000" b="1" u="sng" dirty="0" smtClean="0">
                <a:solidFill>
                  <a:srgbClr val="002060"/>
                </a:solidFill>
              </a:rPr>
              <a:t>Задача:</a:t>
            </a:r>
          </a:p>
          <a:p>
            <a:pPr algn="l"/>
            <a:r>
              <a:rPr lang="ru-RU" sz="4000" dirty="0" smtClean="0">
                <a:solidFill>
                  <a:srgbClr val="002060"/>
                </a:solidFill>
              </a:rPr>
              <a:t>Какое расстояние проедет грузовой автомобиль за 6 часов, если его скорость 70 км/ч?</a:t>
            </a:r>
            <a:endParaRPr lang="ru-RU" sz="4000" dirty="0">
              <a:solidFill>
                <a:srgbClr val="002060"/>
              </a:solidFill>
            </a:endParaRPr>
          </a:p>
        </p:txBody>
      </p:sp>
      <p:pic>
        <p:nvPicPr>
          <p:cNvPr id="4098" name="Picture 2" descr="C:\Documents and Settings\смол\Рабочий стол\дорожный алфавит\грузовик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343400" y="1371600"/>
            <a:ext cx="4591373" cy="3429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6172200" cy="990600"/>
          </a:xfrm>
        </p:spPr>
        <p:txBody>
          <a:bodyPr>
            <a:noAutofit/>
          </a:bodyPr>
          <a:lstStyle/>
          <a:p>
            <a:pPr algn="l"/>
            <a:r>
              <a:rPr lang="ru-RU" sz="9600" dirty="0" smtClean="0">
                <a:solidFill>
                  <a:srgbClr val="0070C0"/>
                </a:solidFill>
              </a:rPr>
              <a:t>Д</a:t>
            </a:r>
            <a:r>
              <a:rPr lang="ru-RU" sz="9600" dirty="0" smtClean="0">
                <a:solidFill>
                  <a:srgbClr val="FFFF00"/>
                </a:solidFill>
              </a:rPr>
              <a:t>орога</a:t>
            </a:r>
            <a:endParaRPr lang="ru-RU" sz="96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1143000"/>
            <a:ext cx="5486400" cy="5486400"/>
          </a:xfrm>
        </p:spPr>
        <p:txBody>
          <a:bodyPr>
            <a:noAutofit/>
          </a:bodyPr>
          <a:lstStyle/>
          <a:p>
            <a:pPr algn="l"/>
            <a:r>
              <a:rPr lang="ru-RU" sz="4000" b="1" u="sng" dirty="0" smtClean="0">
                <a:solidFill>
                  <a:srgbClr val="002060"/>
                </a:solidFill>
              </a:rPr>
              <a:t>Загадка:</a:t>
            </a:r>
          </a:p>
          <a:p>
            <a:pPr algn="l"/>
            <a:r>
              <a:rPr lang="ru-RU" sz="4000" dirty="0" smtClean="0">
                <a:solidFill>
                  <a:srgbClr val="002060"/>
                </a:solidFill>
              </a:rPr>
              <a:t>Шагаешь – </a:t>
            </a:r>
          </a:p>
          <a:p>
            <a:pPr algn="l"/>
            <a:r>
              <a:rPr lang="ru-RU" sz="4000" dirty="0" smtClean="0">
                <a:solidFill>
                  <a:srgbClr val="002060"/>
                </a:solidFill>
              </a:rPr>
              <a:t>впереди лежит, оглянешься – </a:t>
            </a:r>
          </a:p>
          <a:p>
            <a:pPr algn="l"/>
            <a:r>
              <a:rPr lang="ru-RU" sz="4000" dirty="0" smtClean="0">
                <a:solidFill>
                  <a:srgbClr val="002060"/>
                </a:solidFill>
              </a:rPr>
              <a:t>домой бежит.</a:t>
            </a:r>
          </a:p>
          <a:p>
            <a:pPr algn="l"/>
            <a:r>
              <a:rPr lang="ru-RU" sz="4000" b="1" u="sng" dirty="0" smtClean="0">
                <a:solidFill>
                  <a:srgbClr val="002060"/>
                </a:solidFill>
              </a:rPr>
              <a:t>Задание:</a:t>
            </a:r>
          </a:p>
          <a:p>
            <a:pPr algn="l"/>
            <a:r>
              <a:rPr lang="ru-RU" sz="4000" dirty="0" smtClean="0">
                <a:solidFill>
                  <a:srgbClr val="002060"/>
                </a:solidFill>
              </a:rPr>
              <a:t>Составь предложение с этим словом.</a:t>
            </a:r>
            <a:endParaRPr lang="ru-RU" sz="40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Documents and Settings\смол\Рабочий стол\дорожный алфавит\дорога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810000" y="1447800"/>
            <a:ext cx="5135217" cy="3810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5638800" cy="1143000"/>
          </a:xfrm>
        </p:spPr>
        <p:txBody>
          <a:bodyPr>
            <a:noAutofit/>
          </a:bodyPr>
          <a:lstStyle/>
          <a:p>
            <a:pPr algn="l"/>
            <a:r>
              <a:rPr lang="ru-RU" sz="9600" dirty="0" smtClean="0">
                <a:solidFill>
                  <a:srgbClr val="FF0000"/>
                </a:solidFill>
              </a:rPr>
              <a:t>И</a:t>
            </a:r>
            <a:r>
              <a:rPr lang="ru-RU" sz="9600" dirty="0" smtClean="0">
                <a:solidFill>
                  <a:srgbClr val="FFFF00"/>
                </a:solidFill>
              </a:rPr>
              <a:t>нспектор</a:t>
            </a:r>
            <a:endParaRPr lang="ru-RU" sz="96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1143000"/>
            <a:ext cx="5257800" cy="5105400"/>
          </a:xfrm>
        </p:spPr>
        <p:txBody>
          <a:bodyPr>
            <a:noAutofit/>
          </a:bodyPr>
          <a:lstStyle/>
          <a:p>
            <a:pPr algn="l"/>
            <a:r>
              <a:rPr lang="ru-RU" sz="2800" i="1" dirty="0" smtClean="0">
                <a:solidFill>
                  <a:srgbClr val="002060"/>
                </a:solidFill>
              </a:rPr>
              <a:t>Никто на свете так не может</a:t>
            </a:r>
          </a:p>
          <a:p>
            <a:pPr algn="l"/>
            <a:r>
              <a:rPr lang="ru-RU" sz="2800" i="1" dirty="0" smtClean="0">
                <a:solidFill>
                  <a:srgbClr val="002060"/>
                </a:solidFill>
              </a:rPr>
              <a:t>Одним движением руки</a:t>
            </a:r>
          </a:p>
          <a:p>
            <a:pPr algn="l"/>
            <a:r>
              <a:rPr lang="ru-RU" sz="2800" i="1" dirty="0" smtClean="0">
                <a:solidFill>
                  <a:srgbClr val="002060"/>
                </a:solidFill>
              </a:rPr>
              <a:t>Остановить поток прохожих</a:t>
            </a:r>
          </a:p>
          <a:p>
            <a:pPr algn="l"/>
            <a:r>
              <a:rPr lang="ru-RU" sz="2800" i="1" dirty="0" smtClean="0">
                <a:solidFill>
                  <a:srgbClr val="002060"/>
                </a:solidFill>
              </a:rPr>
              <a:t>И пропустить грузовики.</a:t>
            </a:r>
          </a:p>
          <a:p>
            <a:pPr algn="l"/>
            <a:endParaRPr lang="ru-RU" sz="2800" i="1" dirty="0" smtClean="0">
              <a:solidFill>
                <a:srgbClr val="002060"/>
              </a:solidFill>
            </a:endParaRPr>
          </a:p>
          <a:p>
            <a:pPr algn="l"/>
            <a:r>
              <a:rPr lang="ru-RU" sz="4000" b="1" u="sng" dirty="0" smtClean="0">
                <a:solidFill>
                  <a:srgbClr val="002060"/>
                </a:solidFill>
              </a:rPr>
              <a:t>Задание:</a:t>
            </a:r>
          </a:p>
          <a:p>
            <a:pPr algn="l"/>
            <a:r>
              <a:rPr lang="ru-RU" sz="4000" dirty="0" smtClean="0">
                <a:solidFill>
                  <a:srgbClr val="002060"/>
                </a:solidFill>
              </a:rPr>
              <a:t>Запиши стихотворение по памяти.</a:t>
            </a:r>
            <a:endParaRPr lang="ru-RU" sz="40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Documents and Settings\смол\Рабочий стол\дорожный алфавит\инспектор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34000" y="1676400"/>
            <a:ext cx="3629680" cy="3962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3">
      <a:dk1>
        <a:sysClr val="windowText" lastClr="000000"/>
      </a:dk1>
      <a:lt1>
        <a:sysClr val="window" lastClr="FFFFFF"/>
      </a:lt1>
      <a:dk2>
        <a:srgbClr val="94F6DB"/>
      </a:dk2>
      <a:lt2>
        <a:srgbClr val="DBF5F9"/>
      </a:lt2>
      <a:accent1>
        <a:srgbClr val="5DF0F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563</TotalTime>
  <Words>202</Words>
  <Application>Microsoft Office PowerPoint</Application>
  <PresentationFormat>Экран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МОУ Быковская СОШ</vt:lpstr>
      <vt:lpstr>«Дорожная азбука»</vt:lpstr>
      <vt:lpstr>Данная презентация поможет:</vt:lpstr>
      <vt:lpstr>Автобус</vt:lpstr>
      <vt:lpstr>Бензозаправка</vt:lpstr>
      <vt:lpstr>Велосипед</vt:lpstr>
      <vt:lpstr>Грузовик</vt:lpstr>
      <vt:lpstr>Дорога</vt:lpstr>
      <vt:lpstr>Инспектор</vt:lpstr>
      <vt:lpstr>Проектная деятельность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смол</cp:lastModifiedBy>
  <cp:revision>64</cp:revision>
  <dcterms:modified xsi:type="dcterms:W3CDTF">2015-11-07T13:59:24Z</dcterms:modified>
</cp:coreProperties>
</file>