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sldIdLst>
    <p:sldId id="259" r:id="rId4"/>
    <p:sldId id="256" r:id="rId5"/>
    <p:sldId id="271" r:id="rId6"/>
    <p:sldId id="270" r:id="rId7"/>
    <p:sldId id="273" r:id="rId8"/>
    <p:sldId id="262" r:id="rId9"/>
    <p:sldId id="268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7500990" cy="1470025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B0E9D-D3CB-4056-9703-6475EEE4C580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5AB4C-35C4-48C9-95F5-1CC42D3EF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55275-D1C4-48C2-AE68-1521F4F06100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DF18F-D03E-4E50-8A24-F49D35345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E7D9-8E69-43D3-BE14-1E466E518BC2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897D8-8F98-45C0-B3D8-31C4BCAE5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3416C-79BD-464F-AC3F-E4396BAA80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998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B9100-1304-448D-8B93-A476118E1D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672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14905-7BE2-454F-8B5C-84978E623E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41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924ED-8036-496F-9FE2-160AA467FA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679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F05DA-0497-45A7-A3E6-8105946912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430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B2AAF-1F8A-477A-8825-A097B1544A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660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A31F3-583A-4581-BF3E-82F5F8161D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041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970FF-6F97-48A3-A6CF-865A4D2C91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73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DC46-25C2-4467-BAC4-249522F9769A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B008-ACC4-43D5-B35E-7311EC07C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B09ED-B8AF-4B30-A131-A0965EA167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458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25051-6890-446B-84F2-8EDDF3DCBEC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846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9E30A-7182-4599-84EF-E3681D48DD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160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6C879-F090-44DE-B593-F3136BB14B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117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62BB9-678B-45F6-B37E-583F7335E5C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798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0C37E-5DD4-4AC7-B731-1526C6EA9F3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012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65F54-C9D8-4081-8A07-1F265984CAE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300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769A8-8CEE-43DE-AA83-2C8E5A04A9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305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EDB6F-EF17-464E-AB60-D34EE3047F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571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29ABA-7F58-4D19-B4E4-7A6B610D093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79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E6602-3086-4B46-BB3B-69651D7569F2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4210-442D-4E0F-876B-D6E5A1EE1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FB269-4770-487A-B32B-FB979D9FFC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586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A9182-ACEF-4F25-BBDD-2E9B07EDF60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012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D6847-24A8-4335-8A01-0F5ECCD256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917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F52CA-43DF-467F-A87C-FF0A50A9640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3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FD84A-A927-4F9A-AEB1-4F53E4B63223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B8698-A6CE-4D1E-B1A2-B9003E3CF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8C2CC-F2A4-4BB4-B970-2850E73CA590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56D46-DCAE-4247-A067-1A9D65A63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D720B-523D-4AE9-89BE-340AD37E3E8C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1B058-404E-42FF-AB78-F4BF469E2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CA47F-CAE5-4831-9381-297BCD468885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D2F7-725B-478F-8D96-4575CF6ED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94DA4-9C08-480D-A2C2-8AAC4498724E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9AAF-A9AB-4291-8332-E3EEEAB40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C45A5-3A17-44E2-8D34-5EF3240BFC57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775CE-C7DF-409E-B268-7E6B6AA48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0D5C0D-ED4F-42BB-B740-00319BD3EF11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01A375-112C-4493-8A19-C02B2D503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FAE996E-0E43-4FD6-903D-603D779BE5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15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6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16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6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16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17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7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18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8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18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18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8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9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19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6194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D0397C-994C-47E8-9772-73C1F13F9D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02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412875"/>
            <a:ext cx="8229600" cy="38877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5400" dirty="0" smtClean="0"/>
              <a:t>«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Инновационные технологии </a:t>
            </a:r>
          </a:p>
          <a:p>
            <a:pPr algn="ctr">
              <a:buFont typeface="Arial" charset="0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 начальной школе</a:t>
            </a:r>
            <a:r>
              <a:rPr lang="ru-RU" sz="5400" dirty="0" smtClean="0"/>
              <a:t>»</a:t>
            </a:r>
          </a:p>
        </p:txBody>
      </p:sp>
      <p:pic>
        <p:nvPicPr>
          <p:cNvPr id="17412" name="Picture 4" descr="j0301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5084763"/>
            <a:ext cx="1830387" cy="1565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ru-RU" sz="2400" b="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«</a:t>
            </a:r>
            <a:r>
              <a:rPr lang="ru-RU" sz="24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ru-RU" sz="24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sz="2400" b="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ничего нового под солнцем, но есть кое-что старое, чего мы не знаем».</a:t>
            </a:r>
            <a:br>
              <a:rPr lang="ru-RU" sz="24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Лоренс Питер.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763" y="790575"/>
            <a:ext cx="38004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9" name="AutoShape 9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3716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20499" name="AutoShape 19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4951">
            <a:off x="152400" y="5105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0500" name="AutoShape 20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219200" y="457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0501" name="AutoShape 2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0502" name="AutoShape 22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46696">
            <a:off x="152400" y="1524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0503" name="AutoShape 23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>
            <a:off x="152400" y="3429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0504" name="AutoShape 24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355963">
            <a:off x="6781800" y="762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0505" name="AutoShape 25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1447800" y="4343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0506" name="AutoShape 26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241564">
            <a:off x="6629400" y="5867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20507" name="AutoShape 27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50292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13</a:t>
            </a:r>
          </a:p>
        </p:txBody>
      </p:sp>
      <p:sp>
        <p:nvSpPr>
          <p:cNvPr id="20508" name="AutoShape 28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-417975">
            <a:off x="6705600" y="41910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20509" name="AutoShape 29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32766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20510" name="AutoShape 30">
            <a:hlinkClick r:id="" action="ppaction://hlinkshowjump?jump=nextslide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 rot="-651799">
            <a:off x="6781800" y="24384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20511" name="AutoShape 31">
            <a:hlinkClick r:id="" action="ppaction://noaction">
              <a:snd r:embed="rId3" name="voltage.wav"/>
            </a:hlinkClick>
          </p:cNvPr>
          <p:cNvSpPr>
            <a:spLocks noChangeArrowheads="1"/>
          </p:cNvSpPr>
          <p:nvPr/>
        </p:nvSpPr>
        <p:spPr bwMode="auto">
          <a:xfrm rot="663508">
            <a:off x="8077200" y="1447800"/>
            <a:ext cx="1066800" cy="8382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20512" name="AutoShape 32"/>
          <p:cNvSpPr>
            <a:spLocks noChangeArrowheads="1"/>
          </p:cNvSpPr>
          <p:nvPr/>
        </p:nvSpPr>
        <p:spPr bwMode="auto">
          <a:xfrm>
            <a:off x="3810000" y="152400"/>
            <a:ext cx="1371600" cy="609600"/>
          </a:xfrm>
          <a:prstGeom prst="horizontalScroll">
            <a:avLst>
              <a:gd name="adj" fmla="val 12500"/>
            </a:avLst>
          </a:prstGeom>
          <a:solidFill>
            <a:srgbClr val="FB3C2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CC"/>
                </a:solidFill>
              </a:rPr>
              <a:t>7 + 3</a:t>
            </a:r>
          </a:p>
        </p:txBody>
      </p:sp>
    </p:spTree>
    <p:extLst>
      <p:ext uri="{BB962C8B-B14F-4D97-AF65-F5344CB8AC3E}">
        <p14:creationId xmlns:p14="http://schemas.microsoft.com/office/powerpoint/2010/main" xmlns="" val="4588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2268538"/>
          </a:xfrm>
        </p:spPr>
        <p:txBody>
          <a:bodyPr/>
          <a:lstStyle/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Проведите два отрезка так, чтобы получилось восемь одинаковых треугольников</a:t>
            </a:r>
          </a:p>
        </p:txBody>
      </p:sp>
      <p:pic>
        <p:nvPicPr>
          <p:cNvPr id="7171" name="Picture 5" descr="logi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5088" y="2636838"/>
            <a:ext cx="39338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711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ira\Desktop\Математика внеурочка\Олимпиадные задания по математике\ребусы по математики\плю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"/>
            <a:ext cx="4214842" cy="2857496"/>
          </a:xfrm>
          <a:prstGeom prst="rect">
            <a:avLst/>
          </a:prstGeom>
          <a:noFill/>
        </p:spPr>
      </p:pic>
      <p:pic>
        <p:nvPicPr>
          <p:cNvPr id="4098" name="Picture 2" descr="C:\Users\ira\Desktop\Математика внеурочка\Олимпиадные задания по математике\ребусы по математики\задача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204" y="0"/>
            <a:ext cx="4333796" cy="2786058"/>
          </a:xfrm>
          <a:prstGeom prst="rect">
            <a:avLst/>
          </a:prstGeom>
          <a:noFill/>
        </p:spPr>
      </p:pic>
      <p:pic>
        <p:nvPicPr>
          <p:cNvPr id="4099" name="Picture 3" descr="C:\Users\ira\Desktop\Математика внеурочка\Олимпиадные задания по математике\ребусы по математики\мину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214686"/>
            <a:ext cx="4143404" cy="2214578"/>
          </a:xfrm>
          <a:prstGeom prst="rect">
            <a:avLst/>
          </a:prstGeom>
          <a:noFill/>
        </p:spPr>
      </p:pic>
      <p:pic>
        <p:nvPicPr>
          <p:cNvPr id="4100" name="Picture 4" descr="C:\Users\ira\Desktop\Математика внеурочка\Олимпиадные задания по математике\ребусы по математики\сумм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7443" y="3286124"/>
            <a:ext cx="3989399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 программы</a:t>
            </a:r>
            <a:br>
              <a:rPr lang="ru-RU" sz="4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229600" cy="546702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Дать представление  о математике, как науке.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Развивать наблюдательность, самостоятельность, сообразительность, находчивость, воображение, внимание, мышление.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3. Воспитывать уважение к     окружающим, доброжелательность.</a:t>
            </a:r>
          </a:p>
          <a:p>
            <a:pPr>
              <a:lnSpc>
                <a:spcPct val="90000"/>
              </a:lnSpc>
            </a:pPr>
            <a:endParaRPr lang="ru-RU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ru-RU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Углубление и расширение объёма знаний по математике.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и поддержка устойчивого интереса к предмету.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коммуникативных умений.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39797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Принципы программы</a:t>
            </a:r>
            <a:endParaRPr lang="ru-RU" sz="4000" dirty="0">
              <a:effectLst/>
              <a:ea typeface="Calibri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Принцип деятельности.</a:t>
            </a:r>
          </a:p>
          <a:p>
            <a:r>
              <a:rPr lang="ru-RU" sz="2800" dirty="0" smtClean="0"/>
              <a:t>Принцип целостного представления о мире.</a:t>
            </a:r>
          </a:p>
          <a:p>
            <a:r>
              <a:rPr lang="ru-RU" sz="2800" dirty="0" smtClean="0"/>
              <a:t>Принцип непрерывности .</a:t>
            </a:r>
          </a:p>
          <a:p>
            <a:r>
              <a:rPr lang="ru-RU" sz="2800" dirty="0" smtClean="0"/>
              <a:t>Принцип минимакса.</a:t>
            </a:r>
          </a:p>
          <a:p>
            <a:r>
              <a:rPr lang="ru-RU" sz="2800" dirty="0" smtClean="0"/>
              <a:t>Принцип психологической комфортности. </a:t>
            </a:r>
          </a:p>
          <a:p>
            <a:r>
              <a:rPr lang="ru-RU" sz="2800" dirty="0" smtClean="0"/>
              <a:t>Принцип вариативности.</a:t>
            </a:r>
          </a:p>
          <a:p>
            <a:r>
              <a:rPr lang="ru-RU" sz="2800" dirty="0" smtClean="0"/>
              <a:t>Принцип креативности.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усвоение основных базовых знаний </a:t>
            </a:r>
            <a:r>
              <a:rPr lang="ru-RU" sz="2400" dirty="0">
                <a:latin typeface="Times New Roman"/>
                <a:ea typeface="Times New Roman"/>
              </a:rPr>
              <a:t>по математике; её </a:t>
            </a:r>
            <a:r>
              <a:rPr lang="ru-RU" sz="2400" dirty="0" smtClean="0">
                <a:latin typeface="Times New Roman"/>
                <a:ea typeface="Times New Roman"/>
              </a:rPr>
              <a:t>ключевых понятий; </a:t>
            </a:r>
            <a:endParaRPr lang="ru-RU" sz="24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овладение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учащимися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способами исследовательской деятельности;</a:t>
            </a:r>
          </a:p>
          <a:p>
            <a:pPr lvl="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формирование творческого мышления;</a:t>
            </a:r>
            <a:endParaRPr lang="ru-RU" sz="24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решение учащимися  </a:t>
            </a:r>
            <a:r>
              <a:rPr lang="ru-RU" sz="2400" dirty="0">
                <a:latin typeface="Times New Roman"/>
                <a:ea typeface="Times New Roman"/>
              </a:rPr>
              <a:t>задач различного уровня </a:t>
            </a:r>
            <a:r>
              <a:rPr lang="ru-RU" sz="2400" dirty="0" smtClean="0">
                <a:latin typeface="Times New Roman"/>
                <a:ea typeface="Times New Roman"/>
              </a:rPr>
              <a:t>сложности; </a:t>
            </a:r>
            <a:endParaRPr lang="ru-RU" sz="24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участие и успешное выступление </a:t>
            </a:r>
            <a:r>
              <a:rPr lang="ru-RU" sz="2400" dirty="0">
                <a:latin typeface="Times New Roman"/>
                <a:ea typeface="Times New Roman"/>
              </a:rPr>
              <a:t>на олимпиадах , играх, конкурсах.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БАГ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арлсон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БАГЕТ</Template>
  <TotalTime>443</TotalTime>
  <Words>182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Презентация БАГЕТ</vt:lpstr>
      <vt:lpstr>Пастель</vt:lpstr>
      <vt:lpstr>карлсон</vt:lpstr>
      <vt:lpstr>Слайд 1</vt:lpstr>
      <vt:lpstr>« Нет ничего нового под солнцем, но есть кое-что старое, чего мы не знаем».                                                       Лоренс Питер.</vt:lpstr>
      <vt:lpstr>Слайд 3</vt:lpstr>
      <vt:lpstr>Проведите два отрезка так, чтобы получилось восемь одинаковых треугольников</vt:lpstr>
      <vt:lpstr>Слайд 5</vt:lpstr>
      <vt:lpstr>Задачи программы </vt:lpstr>
      <vt:lpstr>Цели программы</vt:lpstr>
      <vt:lpstr>Принципы программы</vt:lpstr>
      <vt:lpstr>Предполагаемые результаты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ira</cp:lastModifiedBy>
  <cp:revision>35</cp:revision>
  <dcterms:created xsi:type="dcterms:W3CDTF">2011-07-18T03:17:33Z</dcterms:created>
  <dcterms:modified xsi:type="dcterms:W3CDTF">2013-03-25T14:15:23Z</dcterms:modified>
</cp:coreProperties>
</file>