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75" r:id="rId2"/>
    <p:sldId id="278" r:id="rId3"/>
    <p:sldId id="260" r:id="rId4"/>
    <p:sldId id="264" r:id="rId5"/>
    <p:sldId id="266" r:id="rId6"/>
    <p:sldId id="268" r:id="rId7"/>
    <p:sldId id="270" r:id="rId8"/>
    <p:sldId id="272" r:id="rId9"/>
    <p:sldId id="257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3399"/>
    <a:srgbClr val="DCED3F"/>
    <a:srgbClr val="ECF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9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566C4-80FA-46AB-B41F-B192A4327E2C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8166E-1E01-4959-B649-E5E6A81BA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0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3D34-B33D-428B-924B-95F0FCB7A215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D55A-96DC-47D7-8AC2-457ACCBA7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3D34-B33D-428B-924B-95F0FCB7A215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D55A-96DC-47D7-8AC2-457ACCBA7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3D34-B33D-428B-924B-95F0FCB7A215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D55A-96DC-47D7-8AC2-457ACCBA7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3D34-B33D-428B-924B-95F0FCB7A215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D55A-96DC-47D7-8AC2-457ACCBA7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3D34-B33D-428B-924B-95F0FCB7A215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D55A-96DC-47D7-8AC2-457ACCBA7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3D34-B33D-428B-924B-95F0FCB7A215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D55A-96DC-47D7-8AC2-457ACCBA7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3D34-B33D-428B-924B-95F0FCB7A215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D55A-96DC-47D7-8AC2-457ACCBA7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3D34-B33D-428B-924B-95F0FCB7A215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D55A-96DC-47D7-8AC2-457ACCBA7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3D34-B33D-428B-924B-95F0FCB7A215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D55A-96DC-47D7-8AC2-457ACCBA7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3D34-B33D-428B-924B-95F0FCB7A215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D55A-96DC-47D7-8AC2-457ACCBA7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3D34-B33D-428B-924B-95F0FCB7A215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3D55A-96DC-47D7-8AC2-457ACCBA7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73D34-B33D-428B-924B-95F0FCB7A215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3D55A-96DC-47D7-8AC2-457ACCBA7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totul.md/upfiles/expert/foto/134992001328518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836712"/>
            <a:ext cx="763284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Праздники  разных </a:t>
            </a:r>
          </a:p>
          <a:p>
            <a:pPr algn="ctr"/>
            <a:r>
              <a:rPr lang="ru-RU" sz="9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стран мира</a:t>
            </a:r>
            <a:endParaRPr lang="ru-RU" sz="96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s.tour-spb.net/premiera/italy%20/flag%20ita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561662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День святого Стефана (</a:t>
            </a:r>
            <a:r>
              <a:rPr lang="ru-RU" sz="2800" b="1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Santo</a:t>
            </a:r>
            <a:r>
              <a:rPr lang="ru-RU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Stefano</a:t>
            </a:r>
            <a:r>
              <a:rPr lang="ru-RU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– 26 </a:t>
            </a:r>
            <a:r>
              <a:rPr lang="ru-RU" sz="2800" b="1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декабря.В</a:t>
            </a:r>
            <a:r>
              <a:rPr lang="ru-RU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этот день в итальянском городе </a:t>
            </a:r>
            <a:r>
              <a:rPr lang="ru-RU" sz="2800" b="1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Путиньяно</a:t>
            </a:r>
            <a:r>
              <a:rPr lang="ru-RU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известный своим парадом кукол из папье-маше, начинается карнавал, который является самым продолжительным и самым старым карнавалом в мире. Карнавал начинается 26 декабря. Во время этой религиозной процессии местные крестьяне танцуют ,поют, читают стихи. Так и возник карнавал.</a:t>
            </a:r>
          </a:p>
          <a:p>
            <a:endParaRPr lang="ru-RU" dirty="0"/>
          </a:p>
        </p:txBody>
      </p:sp>
      <p:pic>
        <p:nvPicPr>
          <p:cNvPr id="25604" name="Picture 4" descr="http://pokupon.by/uploaded/ckeditor_pictures/16653/data/content/telo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808312" cy="1584176"/>
          </a:xfrm>
          <a:prstGeom prst="rect">
            <a:avLst/>
          </a:prstGeom>
          <a:noFill/>
        </p:spPr>
      </p:pic>
      <p:pic>
        <p:nvPicPr>
          <p:cNvPr id="25606" name="Picture 6" descr="http://www.calend.ru/img/content_images/i0/318_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2890292" cy="1930715"/>
          </a:xfrm>
          <a:prstGeom prst="rect">
            <a:avLst/>
          </a:prstGeom>
          <a:noFill/>
        </p:spPr>
      </p:pic>
      <p:pic>
        <p:nvPicPr>
          <p:cNvPr id="25608" name="Picture 8" descr="http://domvitali.com/wp-content/uploads/2013/05/carnevale09-300x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857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164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31664"/>
            <a:ext cx="5163724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</a:t>
            </a:r>
            <a:r>
              <a:rPr lang="ru-RU" sz="2800" b="1" dirty="0">
                <a:ln w="11430"/>
                <a:solidFill>
                  <a:srgbClr val="00B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святого Мартина (</a:t>
            </a:r>
            <a:r>
              <a:rPr lang="ru-RU" sz="2800" b="1" dirty="0" err="1">
                <a:ln w="11430"/>
                <a:solidFill>
                  <a:srgbClr val="00B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Martinstag</a:t>
            </a:r>
            <a:r>
              <a:rPr lang="ru-RU" sz="2800" b="1" dirty="0">
                <a:ln w="11430"/>
                <a:solidFill>
                  <a:srgbClr val="00B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является праздником сбора урожая. Особенно он любим детьми. Ведь именно в этот день происходит </a:t>
            </a:r>
            <a:r>
              <a:rPr lang="ru-RU" sz="2800" b="1" dirty="0" err="1">
                <a:ln w="11430"/>
                <a:solidFill>
                  <a:srgbClr val="00B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Laternenumzug</a:t>
            </a:r>
            <a:r>
              <a:rPr lang="ru-RU" sz="2800" b="1" dirty="0">
                <a:ln w="11430"/>
                <a:solidFill>
                  <a:srgbClr val="00B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(в свободном переводе - «Шествие с фонариками»). Все начинается еще за несколько дней, с подготовки к событию - дети в детских садах и младших классах школы своими руками изготавливают фонарики из бумаги, куда вставляются свечи.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813"/>
            <a:ext cx="3002405" cy="2181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37921"/>
            <a:ext cx="3002404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11" y="4677263"/>
            <a:ext cx="3023669" cy="20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7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928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n w="1905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800" b="1" dirty="0" smtClean="0">
                <a:ln w="1905"/>
                <a:effectLst>
                  <a:glow rad="1397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 ноября − традиционный Праздник Сити-</a:t>
            </a:r>
            <a:r>
              <a:rPr lang="ru-RU" sz="2800" b="1" dirty="0" err="1" smtClean="0">
                <a:ln w="1905"/>
                <a:effectLst>
                  <a:glow rad="1397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</a:t>
            </a:r>
            <a:r>
              <a:rPr lang="ru-RU" sz="2800" b="1" dirty="0" smtClean="0">
                <a:ln w="1905"/>
                <a:effectLst>
                  <a:glow rad="1397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-сан: все трехлетние японские дети, а также мальчики 5-ти лет и девочки 7-ми лет должны посетить синтоистские храмы и помолиться о долголетии. </a:t>
            </a:r>
          </a:p>
          <a:p>
            <a:pPr algn="just"/>
            <a:r>
              <a:rPr lang="ru-RU" sz="2800" b="1" dirty="0" smtClean="0">
                <a:ln w="1905"/>
                <a:effectLst>
                  <a:glow rad="1397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Дети в этот день должны быть одеты в национальные костюмы. После молитвы в храме родители обязаны купить своим детям конфету </a:t>
            </a:r>
            <a:r>
              <a:rPr lang="ru-RU" sz="2800" b="1" dirty="0" err="1" smtClean="0">
                <a:ln w="1905"/>
                <a:effectLst>
                  <a:glow rad="1397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титосэ</a:t>
            </a:r>
            <a:r>
              <a:rPr lang="ru-RU" sz="2800" b="1" dirty="0" smtClean="0">
                <a:ln w="1905"/>
                <a:effectLst>
                  <a:glow rad="1397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effectLst>
                  <a:glow rad="1397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амэ</a:t>
            </a:r>
            <a:r>
              <a:rPr lang="ru-RU" sz="2800" b="1" dirty="0" smtClean="0">
                <a:ln w="1905"/>
                <a:effectLst>
                  <a:glow rad="139700">
                    <a:srgbClr val="FFFF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− конфету долголетия. Её обычно продают вместе с сумкой с изображенными аистом и черепахой - древними символами долгой жизни.</a:t>
            </a:r>
            <a:endParaRPr lang="ru-RU" sz="2800" b="1" dirty="0">
              <a:ln w="1905"/>
              <a:effectLst>
                <a:glow rad="139700">
                  <a:srgbClr val="FFFF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873" y="4368582"/>
            <a:ext cx="3033400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273" y="4365104"/>
            <a:ext cx="3096344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9" y="4368582"/>
            <a:ext cx="2952328" cy="2273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6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nfo-islam.ru/_pu/234/520961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48680"/>
            <a:ext cx="58681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День независимости считается днем рождения Соединенных Штатов как свободной и </a:t>
            </a:r>
          </a:p>
          <a:p>
            <a:r>
              <a:rPr lang="ru-RU" sz="2800" b="1" spc="50" dirty="0" smtClean="0">
                <a:ln w="12700" cmpd="sng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независимой страны. Большинство американцев называют этот праздник просто по его </a:t>
            </a:r>
          </a:p>
          <a:p>
            <a:r>
              <a:rPr lang="ru-RU" sz="2800" b="1" spc="50" dirty="0" smtClean="0">
                <a:ln w="12700" cmpd="sng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дате — Четвертое июля. 4 июля 1776 года. Праздник насыщен </a:t>
            </a:r>
            <a:r>
              <a:rPr lang="ru-RU" sz="2800" b="1" spc="50" dirty="0" err="1" smtClean="0">
                <a:ln w="12700" cmpd="sng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фейеверками</a:t>
            </a:r>
            <a:r>
              <a:rPr lang="ru-RU" sz="2800" b="1" spc="50" dirty="0" smtClean="0">
                <a:ln w="12700" cmpd="sng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пикниками и другими мероприятиями на открытом </a:t>
            </a:r>
          </a:p>
          <a:p>
            <a:r>
              <a:rPr lang="ru-RU" sz="2800" b="1" spc="50" dirty="0" smtClean="0">
                <a:ln w="12700" cmpd="sng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воздухе, а также концертами и патриотическими речами.</a:t>
            </a:r>
          </a:p>
          <a:p>
            <a:endParaRPr lang="ru-RU" sz="2800" dirty="0"/>
          </a:p>
        </p:txBody>
      </p:sp>
      <p:pic>
        <p:nvPicPr>
          <p:cNvPr id="21508" name="Picture 4" descr="http://botinok.co.il/sites/default/files/images/8eb39699cb9179445cae98151d53266d_570_o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3160415" cy="2453738"/>
          </a:xfrm>
          <a:prstGeom prst="rect">
            <a:avLst/>
          </a:prstGeom>
          <a:noFill/>
        </p:spPr>
      </p:pic>
      <p:pic>
        <p:nvPicPr>
          <p:cNvPr id="21510" name="Picture 6" descr="http://www.stiridebine.ro/wp-content/uploads/2010/07/101446maxi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3140656" cy="1800200"/>
          </a:xfrm>
          <a:prstGeom prst="rect">
            <a:avLst/>
          </a:prstGeom>
          <a:noFill/>
        </p:spPr>
      </p:pic>
      <p:pic>
        <p:nvPicPr>
          <p:cNvPr id="21512" name="Picture 8" descr="http://i2.cdn.turner.com/cnn/dam/assets/120704080630-independence-day-04-horizontal-galler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3168351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vokrugsveta.in/wp-content/uploads/2012/12/Flag_Ch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 марта - День Посадки Деревьев</a:t>
            </a:r>
          </a:p>
          <a:p>
            <a:r>
              <a:rPr lang="ru-RU" sz="2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Ежегодно 12 марта там отмечается национальный День Посадки Деревьев. И каждый мужчина (а также женщина, старик, ребенок) в возрасте от 11 до 60 лет ежегодно должен посадить от 3 до 5 деревьев! Все – от членов правительства до школьников и пенсионеров с удовольствием принимают в нем участие. Подсчитано, что за все те годы, что существует праздник, в Китае было посажено около 50 миллиардов деревьев</a:t>
            </a:r>
            <a:r>
              <a:rPr lang="ru-RU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2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556" name="Picture 4" descr="http://www.pearl-of-dragon.ru/sites/default/files/dp1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2635609" cy="1752324"/>
          </a:xfrm>
          <a:prstGeom prst="rect">
            <a:avLst/>
          </a:prstGeom>
          <a:noFill/>
        </p:spPr>
      </p:pic>
      <p:pic>
        <p:nvPicPr>
          <p:cNvPr id="23558" name="Picture 6" descr="http://www.pearl-of-dragon.ru/sites/default/files/dp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581127"/>
            <a:ext cx="2808312" cy="1749009"/>
          </a:xfrm>
          <a:prstGeom prst="rect">
            <a:avLst/>
          </a:prstGeom>
          <a:noFill/>
        </p:spPr>
      </p:pic>
      <p:pic>
        <p:nvPicPr>
          <p:cNvPr id="23560" name="Picture 8" descr="http://www.bambooclub.ru/files/32779/L20090404.22007214705i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2762672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s.tour-spb.net/premiera/italy%20/flag%20ita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561662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День святого Стефана (</a:t>
            </a:r>
            <a:r>
              <a:rPr lang="ru-RU" sz="2800" b="1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Santo</a:t>
            </a:r>
            <a:r>
              <a:rPr lang="ru-RU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Stefano</a:t>
            </a:r>
            <a:r>
              <a:rPr lang="ru-RU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– 26 </a:t>
            </a:r>
            <a:r>
              <a:rPr lang="ru-RU" sz="2800" b="1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декабря.В</a:t>
            </a:r>
            <a:r>
              <a:rPr lang="ru-RU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этот день в итальянском городе </a:t>
            </a:r>
            <a:r>
              <a:rPr lang="ru-RU" sz="2800" b="1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Путиньяно</a:t>
            </a:r>
            <a:r>
              <a:rPr lang="ru-RU" sz="2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известный своим парадом кукол из папье-маше, начинается карнавал, который является самым продолжительным и самым старым карнавалом в мире. Карнавал начинается 26 декабря. Во время этой религиозной процессии местные крестьяне танцуют ,поют, читают стихи. Так и возник карнавал.</a:t>
            </a:r>
          </a:p>
          <a:p>
            <a:endParaRPr lang="ru-RU" dirty="0"/>
          </a:p>
        </p:txBody>
      </p:sp>
      <p:pic>
        <p:nvPicPr>
          <p:cNvPr id="25604" name="Picture 4" descr="http://pokupon.by/uploaded/ckeditor_pictures/16653/data/content/telo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808312" cy="1584176"/>
          </a:xfrm>
          <a:prstGeom prst="rect">
            <a:avLst/>
          </a:prstGeom>
          <a:noFill/>
        </p:spPr>
      </p:pic>
      <p:pic>
        <p:nvPicPr>
          <p:cNvPr id="25606" name="Picture 6" descr="http://www.calend.ru/img/content_images/i0/318_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2890292" cy="1930715"/>
          </a:xfrm>
          <a:prstGeom prst="rect">
            <a:avLst/>
          </a:prstGeom>
          <a:noFill/>
        </p:spPr>
      </p:pic>
      <p:pic>
        <p:nvPicPr>
          <p:cNvPr id="25608" name="Picture 8" descr="http://domvitali.com/wp-content/uploads/2013/05/carnevale09-300x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planetgun.ru/images/flagi/f_F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70474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80528" y="394692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21 июня — самый длинный световой день, ставший датой праздника музыки, звучащей во всей Франции. Эта романтическая дата календаря родилась в 1982 году благодаря министру Франции Жаку </a:t>
            </a:r>
            <a:r>
              <a:rPr lang="ru-RU" b="1" dirty="0" err="1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Лангро</a:t>
            </a:r>
            <a:r>
              <a:rPr lang="ru-RU" b="1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и проводится в день летнего солнцестояния. Музыка в этот день звучит везде: в концертных залах, на улицах, в квартирах. В этот день проходят парады оркестров и концерты, в которых принимают участие и «звезды», и никому неизвестные артисты, исполняющие музыкальные произведения абсолютно всех жанров, от классической музыки, до самых современных ее течений. Многие известные музыканты специально в этот день приезжают во Францию, чтобы бесплатно выступить на сценических площадках, в ресторанах, на улицах. Тишины в этот день во Франции просто не существует. И не только днем, но и ночью, поскольку праздник продолжается до утра.</a:t>
            </a:r>
            <a:r>
              <a:rPr lang="ru-RU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7652" name="Picture 4" descr="http://borodatos.com/MyFiles/2010/10/01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2413887" cy="2325378"/>
          </a:xfrm>
          <a:prstGeom prst="rect">
            <a:avLst/>
          </a:prstGeom>
          <a:noFill/>
        </p:spPr>
      </p:pic>
      <p:pic>
        <p:nvPicPr>
          <p:cNvPr id="27654" name="Picture 6" descr="http://abakan-news.ru/wp-content/uploads/2013/09/Spivako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3" y="2420889"/>
            <a:ext cx="3888432" cy="2592288"/>
          </a:xfrm>
          <a:prstGeom prst="rect">
            <a:avLst/>
          </a:prstGeom>
          <a:noFill/>
        </p:spPr>
      </p:pic>
      <p:pic>
        <p:nvPicPr>
          <p:cNvPr id="27656" name="Picture 8" descr="http://image.citycdn.fi/01/40/02/79/b5d62d836bca0ba0930e8677f6a31013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6218" y="5013176"/>
            <a:ext cx="2765075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apartmanimonaco.me/images/800px-Flag_of_the_United_Kingdom_%283-5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225509"/>
            <a:ext cx="4464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31 октября здесь празднуют национальный праздник Великобритании – </a:t>
            </a:r>
            <a:r>
              <a:rPr lang="ru-RU" sz="28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Хэллоуин</a:t>
            </a:r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и каждый год городские улицы наполняются сказочными героями. Со всех окон и витрин магазинов в этот день смотрят веселые рожицы вырезанные из тыкв. А вечером, когда наступает темнота, они подсвечиваются изнутри вставленными вовнутрь свечами.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89" y="260373"/>
            <a:ext cx="3100823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94" y="4365104"/>
            <a:ext cx="3100823" cy="203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94" y="2447004"/>
            <a:ext cx="3068960" cy="191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31664"/>
            <a:ext cx="5163724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   </a:t>
            </a:r>
            <a:r>
              <a:rPr lang="ru-RU" sz="2800" b="1" dirty="0" smtClean="0">
                <a:ln/>
                <a:solidFill>
                  <a:srgbClr val="00B05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Обычай </a:t>
            </a:r>
            <a:r>
              <a:rPr lang="ru-RU" sz="2800" b="1" dirty="0">
                <a:ln/>
                <a:solidFill>
                  <a:srgbClr val="00B05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обмена подарками в Германии на Новый год называется </a:t>
            </a:r>
            <a:r>
              <a:rPr lang="ru-RU" sz="2800" b="1" dirty="0" err="1">
                <a:ln/>
                <a:solidFill>
                  <a:srgbClr val="00B05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Бешерунг</a:t>
            </a:r>
            <a:r>
              <a:rPr lang="ru-RU" sz="2800" b="1" dirty="0">
                <a:ln/>
                <a:solidFill>
                  <a:srgbClr val="00B05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.</a:t>
            </a:r>
          </a:p>
          <a:p>
            <a:r>
              <a:rPr lang="ru-RU" sz="2800" b="1" dirty="0">
                <a:ln/>
                <a:solidFill>
                  <a:srgbClr val="00B05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</a:rPr>
              <a:t> На Новый год в Германии существует смешная традиция: как только часы начинают отбивать двенадцать раз, люди любого возраста залезают на стулья, столы, кресла и с последним ударом все вместе, с радостными воплями, «впрыгивают» в Новый год. </a:t>
            </a:r>
          </a:p>
          <a:p>
            <a:pPr algn="just"/>
            <a:endParaRPr lang="ru-RU" sz="2800" b="1" dirty="0">
              <a:ln/>
              <a:solidFill>
                <a:srgbClr val="00B05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http://open.az/uploads/posts/2011-12/1324718643_52095401_christmas_market_nurnber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1664"/>
            <a:ext cx="31323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3204356" cy="214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132348" cy="216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3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556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44</cp:revision>
  <dcterms:created xsi:type="dcterms:W3CDTF">2014-03-18T06:58:22Z</dcterms:created>
  <dcterms:modified xsi:type="dcterms:W3CDTF">2015-11-08T19:10:30Z</dcterms:modified>
</cp:coreProperties>
</file>