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4%20&#1082;&#1083;&#1072;&#1089;&#1089;%20&#1055;&#1054;&#1053;&#1045;&#1057;&#1051;&#1048;&#1057;&#1068;\&#1040;&#1058;&#1058;&#1045;&#1057;&#1058;&#1040;&#1062;&#1048;&#1071;\&#1050;&#1054;&#1053;&#1050;&#1059;&#1056;&#1057;\&#1042;&#1086;&#1076;&#1072;%20&#1056;&#1086;&#1089;&#1089;&#1080;&#1080;\Pesenka_Ruchejka_iz_muz_spektaklya_Rozochka_i_Svetlyachok_Detskie_pesni_Avtor_i_kompozitor_(vmusice.net)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Экологическая игра-сказка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73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Жил на свете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nfdF3yjAJQ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71678"/>
            <a:ext cx="9144000" cy="4786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Река Обь является одной из крупнейших рек не только России, но и всего мира. Течёт она с юга на север по Западной Сибири практически параллельно самой великой русской реке Енисею. Впадает могучий поток на севере в Карское море. В месте впадения существует огромный залив. Называется он Обская губа, а его длина превышает 800 км.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989220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102" y="2214554"/>
            <a:ext cx="5421796" cy="421484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Жил на свете маленький ручеек Тимошка. Он был очень весёлым и добрым ручейком. Самая его заветная мечта – встретиться с большой рекой. Он знал, что большие реки – очень  нужны и что без них невозможна жизнь на Земле.  Тимошка очень любил всех и со всеми хотел дружить. Мама говорила ему, что реки очень строгие и ответственные и принимают к себе только самых чистых и добрых гостей, которые поют хрустальным голоском и их вода свежа и прозрачна, чиста и необычайно полезна. </a:t>
            </a:r>
          </a:p>
          <a:p>
            <a:r>
              <a:rPr lang="ru-RU" sz="2800" dirty="0" smtClean="0"/>
              <a:t>   И вот однажды Тимошка решил, что готов к встрече с большой рекой. Он даже выучил песенку и его голосок был необычайно красив, его вода была прозрачна и вкусна и он хотел подарить его самой большой, быстрой и чистой реке. А она, он был уверен подарит эту воду людям. Он очень любил людей и был бы рад дружить с ними.</a:t>
            </a:r>
            <a:endParaRPr lang="ru-RU" dirty="0"/>
          </a:p>
        </p:txBody>
      </p:sp>
      <p:pic>
        <p:nvPicPr>
          <p:cNvPr id="5" name="Pesenka_Ruchejka_iz_muz_spektaklya_Rozochka_i_Svetlyachok_Detskie_pesni_Avtor_i_kompozitor_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3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57176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Давайте поможем маленькому ручейку добраться до большой реки</a:t>
            </a:r>
            <a:endParaRPr lang="ru-RU" sz="4400" dirty="0"/>
          </a:p>
        </p:txBody>
      </p:sp>
      <p:pic>
        <p:nvPicPr>
          <p:cNvPr id="4" name="Содержимое 3" descr="xulig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85926"/>
            <a:ext cx="2976769" cy="3357586"/>
          </a:xfrm>
        </p:spPr>
      </p:pic>
      <p:sp>
        <p:nvSpPr>
          <p:cNvPr id="5" name="Прямоугольник 4"/>
          <p:cNvSpPr/>
          <p:nvPr/>
        </p:nvSpPr>
        <p:spPr>
          <a:xfrm flipH="1">
            <a:off x="5740703" y="5335772"/>
            <a:ext cx="2663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Петя Злой</a:t>
            </a:r>
            <a:endParaRPr lang="ru-RU" dirty="0"/>
          </a:p>
        </p:txBody>
      </p:sp>
      <p:pic>
        <p:nvPicPr>
          <p:cNvPr id="6" name="Рисунок 5" descr="rogatka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000240"/>
            <a:ext cx="2928958" cy="31432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V="1">
            <a:off x="1285852" y="515767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1285852" y="5143512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85178" y="5222845"/>
            <a:ext cx="1786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Вася </a:t>
            </a:r>
            <a:r>
              <a:rPr lang="ru-RU" dirty="0" err="1" smtClean="0"/>
              <a:t>Плохиш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Собери правила бережного отношения к воде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Бежит вода, струится</a:t>
            </a:r>
          </a:p>
          <a:p>
            <a:pPr algn="ctr">
              <a:buNone/>
            </a:pPr>
            <a:r>
              <a:rPr lang="ru-RU" dirty="0" smtClean="0"/>
              <a:t>И прямо в домик твой.</a:t>
            </a:r>
          </a:p>
          <a:p>
            <a:pPr algn="ctr">
              <a:buNone/>
            </a:pPr>
            <a:r>
              <a:rPr lang="ru-RU" dirty="0" smtClean="0"/>
              <a:t>К ней надо относится,</a:t>
            </a:r>
          </a:p>
          <a:p>
            <a:pPr algn="ctr">
              <a:buNone/>
            </a:pPr>
            <a:r>
              <a:rPr lang="ru-RU" dirty="0" smtClean="0"/>
              <a:t>Как к ценности большой.</a:t>
            </a:r>
          </a:p>
          <a:p>
            <a:pPr algn="ctr">
              <a:buNone/>
            </a:pPr>
            <a:r>
              <a:rPr lang="ru-RU" dirty="0" smtClean="0"/>
              <a:t>Коль зря течёт вода,</a:t>
            </a:r>
          </a:p>
          <a:p>
            <a:pPr algn="ctr">
              <a:buNone/>
            </a:pPr>
            <a:r>
              <a:rPr lang="ru-RU" dirty="0" smtClean="0"/>
              <a:t>Кран закрой, а то беда!</a:t>
            </a:r>
          </a:p>
          <a:p>
            <a:pPr algn="ctr">
              <a:buNone/>
            </a:pPr>
            <a:r>
              <a:rPr lang="ru-RU" dirty="0" smtClean="0"/>
              <a:t>Хулиганы Злой и </a:t>
            </a:r>
            <a:r>
              <a:rPr lang="ru-RU" dirty="0" err="1" smtClean="0"/>
              <a:t>Плохиш</a:t>
            </a:r>
            <a:r>
              <a:rPr lang="ru-RU" dirty="0" smtClean="0"/>
              <a:t> порвали правила бережного отношения к воде. Чья команда быстрее поможет собрать правила и первая поможет ручейку Тимошке.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Золотые правила бережного отношения к воде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Экономь воду в быту;</a:t>
            </a:r>
          </a:p>
          <a:p>
            <a:r>
              <a:rPr lang="ru-RU" sz="4000" dirty="0" smtClean="0"/>
              <a:t>Следи за исправностью труб и кранов;</a:t>
            </a:r>
          </a:p>
          <a:p>
            <a:r>
              <a:rPr lang="ru-RU" sz="4000" dirty="0" smtClean="0"/>
              <a:t>Не загрязняй источники воды – родники, реки , озёра;</a:t>
            </a:r>
          </a:p>
          <a:p>
            <a:r>
              <a:rPr lang="ru-RU" sz="4000" dirty="0" smtClean="0"/>
              <a:t>Не бросай мусор в воду не оставляй его на берегах.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Собери мусор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928934"/>
            <a:ext cx="1390650" cy="1809750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928934"/>
            <a:ext cx="1390650" cy="1809750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928934"/>
            <a:ext cx="1390650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0100" y="5143512"/>
            <a:ext cx="15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 10 лет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5143512"/>
            <a:ext cx="122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 150 лет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3429001"/>
            <a:ext cx="68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</a:t>
            </a:r>
            <a:endParaRPr lang="ru-RU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3500438"/>
            <a:ext cx="71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2</a:t>
            </a:r>
            <a:endParaRPr lang="ru-RU" sz="72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5143512"/>
            <a:ext cx="211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150 лет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3429000"/>
            <a:ext cx="892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3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142984"/>
            <a:ext cx="9001156" cy="5429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Бракзокадроволгавриушекснаробьвкуорягорбасодыднепрчпрлвомоскваюммтпневалвценисейроалпдрамуррол</a:t>
            </a: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Бракзокадро</a:t>
            </a:r>
            <a:r>
              <a:rPr lang="ru-RU" sz="6000" u="sng" dirty="0" smtClean="0"/>
              <a:t>волга</a:t>
            </a:r>
            <a:r>
              <a:rPr lang="ru-RU" sz="6000" dirty="0" smtClean="0"/>
              <a:t>вриу</a:t>
            </a:r>
            <a:r>
              <a:rPr lang="ru-RU" sz="6000" u="sng" dirty="0" smtClean="0"/>
              <a:t>шексна</a:t>
            </a:r>
            <a:r>
              <a:rPr lang="ru-RU" sz="6000" dirty="0" smtClean="0"/>
              <a:t>р</a:t>
            </a:r>
            <a:r>
              <a:rPr lang="ru-RU" sz="6000" u="sng" dirty="0" smtClean="0"/>
              <a:t>обь</a:t>
            </a:r>
            <a:r>
              <a:rPr lang="ru-RU" sz="6000" dirty="0" smtClean="0"/>
              <a:t>вкуор</a:t>
            </a:r>
            <a:r>
              <a:rPr lang="ru-RU" sz="6000" u="sng" dirty="0" smtClean="0"/>
              <a:t>ягорба</a:t>
            </a:r>
            <a:r>
              <a:rPr lang="ru-RU" sz="6000" dirty="0" smtClean="0"/>
              <a:t>соды</a:t>
            </a:r>
            <a:r>
              <a:rPr lang="ru-RU" sz="6000" u="sng" dirty="0" smtClean="0"/>
              <a:t>днепр</a:t>
            </a:r>
            <a:r>
              <a:rPr lang="ru-RU" sz="6000" dirty="0" smtClean="0"/>
              <a:t>чпрлво</a:t>
            </a:r>
            <a:r>
              <a:rPr lang="ru-RU" sz="6000" u="sng" dirty="0" smtClean="0"/>
              <a:t>москва</a:t>
            </a:r>
            <a:r>
              <a:rPr lang="ru-RU" sz="6000" dirty="0" smtClean="0"/>
              <a:t>юммтп</a:t>
            </a:r>
            <a:r>
              <a:rPr lang="ru-RU" sz="6000" u="sng" dirty="0" smtClean="0"/>
              <a:t>нева</a:t>
            </a:r>
            <a:r>
              <a:rPr lang="ru-RU" sz="6000" dirty="0" smtClean="0"/>
              <a:t>лвц</a:t>
            </a:r>
            <a:r>
              <a:rPr lang="ru-RU" sz="6000" u="sng" dirty="0" smtClean="0"/>
              <a:t>енисей</a:t>
            </a:r>
            <a:r>
              <a:rPr lang="ru-RU" sz="6000" dirty="0" smtClean="0"/>
              <a:t>роалпдр</a:t>
            </a:r>
            <a:r>
              <a:rPr lang="ru-RU" sz="6000" u="sng" dirty="0" smtClean="0"/>
              <a:t>амур</a:t>
            </a:r>
            <a:r>
              <a:rPr lang="ru-RU" sz="6000" dirty="0" smtClean="0"/>
              <a:t>рол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321</Words>
  <PresentationFormat>Экран (4:3)</PresentationFormat>
  <Paragraphs>29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Экологическая игра-сказка Жил на свете </vt:lpstr>
      <vt:lpstr>Слайд 2</vt:lpstr>
      <vt:lpstr>Давайте поможем маленькому ручейку добраться до большой реки</vt:lpstr>
      <vt:lpstr>Собери правила бережного отношения к воде</vt:lpstr>
      <vt:lpstr>Золотые правила бережного отношения к воде</vt:lpstr>
      <vt:lpstr>Собери мусор</vt:lpstr>
      <vt:lpstr>Слайд 7</vt:lpstr>
      <vt:lpstr>Слайд 8</vt:lpstr>
      <vt:lpstr>Слайд 9</vt:lpstr>
      <vt:lpstr>    Река Обь является одной из крупнейших рек не только России, но и всего мира. Течёт она с юга на север по Западной Сибири практически параллельно самой великой русской реке Енисею. Впадает могучий поток на севере в Карское море. В месте впадения существует огромный залив. Называется он Обская губа, а его длина превышает 800 км.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игра-сказка Жил на свете </dc:title>
  <cp:lastModifiedBy>User</cp:lastModifiedBy>
  <cp:revision>19</cp:revision>
  <dcterms:modified xsi:type="dcterms:W3CDTF">2015-10-30T09:52:57Z</dcterms:modified>
</cp:coreProperties>
</file>