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C47C-06DA-4DE9-90ED-330E26C13AC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2857496"/>
            <a:ext cx="8572560" cy="3742883"/>
            <a:chOff x="1115616" y="2146448"/>
            <a:chExt cx="7165477" cy="48550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515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«Приглашаем в 3 класс!»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День Знаний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1916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Волкова Наталья Евгеньевна, </a:t>
              </a:r>
              <a:endPara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МБОУ </a:t>
              </a: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«Берёзовская школа» </a:t>
              </a:r>
              <a:endPara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д. Берёзовка</a:t>
              </a:r>
              <a:endPara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2015</a:t>
              </a:r>
              <a:endPara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000768"/>
            <a:ext cx="585791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Натюрморт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ДОКУМЕНТЫ С ДИСКА D\3 класс\Воспитательная работа\Классные часы.Праздники\День Знаний\00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500442" cy="420053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43644"/>
            <a:ext cx="7143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Воздушный шар братьев Монгольфье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ДОКУМЕНТЫ С ДИСКА D\3 класс\Воспитательная работа\Классные часы.Праздники\День Знаний\b34c0f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3262322" cy="4301639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>
              <a:snd r:embed="rId4" name="17.wav"/>
            </a:hlinkClick>
          </p:cNvPr>
          <p:cNvSpPr/>
          <p:nvPr/>
        </p:nvSpPr>
        <p:spPr>
          <a:xfrm>
            <a:off x="8215338" y="6000768"/>
            <a:ext cx="500066" cy="642942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7.jpg"/>
          <p:cNvPicPr/>
          <p:nvPr/>
        </p:nvPicPr>
        <p:blipFill>
          <a:blip r:embed="rId2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57364"/>
            <a:ext cx="22860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 rot="171128">
            <a:off x="3941130" y="2535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4282" y="928670"/>
            <a:ext cx="8715436" cy="56435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Памятка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Тротуар – дорога пешеходов.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Ходи по тротуару, придерживаясь правой стороны.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играй на тротуаре, не устраивай игр вблизи проезжей части дороги.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Переходи дорогу спокойным шагом только по пешеходному переходу.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дороги убедись в безопасности. Посмотри, нет ли рядом машин.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Разрешающий сигнал светофора для перехода улицы – зелёный.  На красный свет нельзя переходить улицу.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Никогда не перебегай проезжую часть перед близко идущим автомобилем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>
              <a:snd r:embed="rId3" name="17.wav"/>
            </a:hlinkClick>
          </p:cNvPr>
          <p:cNvSpPr/>
          <p:nvPr/>
        </p:nvSpPr>
        <p:spPr>
          <a:xfrm>
            <a:off x="8286776" y="6072206"/>
            <a:ext cx="571504" cy="57150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8" name="Picture 4" descr="http://im0-tub-ru.yandex.net/i?id=b28fd0d617df319f8f64fb2eaee7c807-136-144&amp;n=21">
            <a:hlinkClick r:id="rId2" action="ppaction://hlinksldjump" tooltip="карта материков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2536">
            <a:off x="619398" y="2087977"/>
            <a:ext cx="2572605" cy="23107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 rot="21347379">
            <a:off x="1082701" y="217921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im0-tub-ru.yandex.net/i?id=b28fd0d617df319f8f64fb2eaee7c807-136-144&amp;n=21">
            <a:hlinkClick r:id="rId4" action="ppaction://hlinksldjump" tooltip="кокосовая пальм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2599">
            <a:off x="3048291" y="3088108"/>
            <a:ext cx="2572605" cy="2310723"/>
          </a:xfrm>
          <a:prstGeom prst="rect">
            <a:avLst/>
          </a:prstGeom>
          <a:noFill/>
        </p:spPr>
      </p:pic>
      <p:pic>
        <p:nvPicPr>
          <p:cNvPr id="8" name="Picture 4" descr="http://im0-tub-ru.yandex.net/i?id=b28fd0d617df319f8f64fb2eaee7c807-136-144&amp;n=21">
            <a:hlinkClick r:id="rId5" action="ppaction://hlinksldjump" tooltip="ПДД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8813">
            <a:off x="5691497" y="2087977"/>
            <a:ext cx="2572605" cy="231072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rot="379690">
            <a:off x="3524505" y="26578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1347379">
            <a:off x="5875001" y="177220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5" name="Picture 3" descr="F:\ДОКУМЕНТЫ С ДИСКА D\3 класс\Воспитательная работа\Классные часы.Праздники\День Знаний\political_map_of_world_hemispheres.jpg"/>
          <p:cNvPicPr>
            <a:picLocks noChangeAspect="1" noChangeArrowheads="1"/>
          </p:cNvPicPr>
          <p:nvPr/>
        </p:nvPicPr>
        <p:blipFill>
          <a:blip r:embed="rId2" cstate="print"/>
          <a:srcRect b="24995"/>
          <a:stretch>
            <a:fillRect/>
          </a:stretch>
        </p:blipFill>
        <p:spPr bwMode="auto">
          <a:xfrm>
            <a:off x="181718" y="159238"/>
            <a:ext cx="8748000" cy="65008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2144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43 страны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214554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 стран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61 страна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2838" y="272011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01024" y="5929330"/>
            <a:ext cx="857256" cy="42862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58" name="Picture 2" descr="F:\ДОКУМЕНТЫ С ДИСКА D\3 класс\Воспитательная работа\Классные часы.Праздники\День Знаний\europe_map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Пятно 2 3"/>
          <p:cNvSpPr/>
          <p:nvPr/>
        </p:nvSpPr>
        <p:spPr>
          <a:xfrm>
            <a:off x="6143636" y="4357694"/>
            <a:ext cx="428628" cy="50006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72462" y="5929330"/>
            <a:ext cx="857256" cy="428628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482" name="Picture 2" descr="F:\ДОКУМЕНТЫ С ДИСКА D\3 класс\Воспитательная работа\Классные часы.Праздники\День Знаний\9kI3WD2NJ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64000" cy="3429024"/>
          </a:xfrm>
          <a:prstGeom prst="rect">
            <a:avLst/>
          </a:prstGeom>
          <a:noFill/>
        </p:spPr>
      </p:pic>
      <p:pic>
        <p:nvPicPr>
          <p:cNvPr id="20483" name="Picture 3" descr="F:\ДОКУМЕНТЫ С ДИСКА D\3 класс\Воспитательная работа\Классные часы.Праздники\День Знаний\unsummit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4762500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214950"/>
            <a:ext cx="3353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Штаб-квартира ООН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г.Нью-Йорк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Америка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1000132" cy="571504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ДОКУМЕНТЫ С ДИСКА D\3 класс\Воспитательная работа\Классные часы.Праздники\День Знаний\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00174"/>
            <a:ext cx="4357718" cy="3108325"/>
          </a:xfrm>
          <a:prstGeom prst="rect">
            <a:avLst/>
          </a:prstGeom>
          <a:noFill/>
        </p:spPr>
      </p:pic>
      <p:pic>
        <p:nvPicPr>
          <p:cNvPr id="21507" name="Picture 3" descr="F:\ДОКУМЕНТЫ С ДИСКА D\3 класс\Воспитательная работа\Классные часы.Праздники\День Знаний\b_478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657600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000636"/>
            <a:ext cx="304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Эмблема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857892"/>
            <a:ext cx="21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Флаг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>
              <a:snd r:embed="rId5" name="17.wav"/>
            </a:hlinkClick>
          </p:cNvPr>
          <p:cNvSpPr/>
          <p:nvPr/>
        </p:nvSpPr>
        <p:spPr>
          <a:xfrm>
            <a:off x="8143900" y="5857892"/>
            <a:ext cx="571504" cy="785818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81628" y="586163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ДОКУМЕНТЫ С ДИСКА D\3 класс\Воспитательная работа\Классные часы.Праздники\День Знаний\0_69e5b_7634d555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3500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Кокосовая пальма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УМЕНТЫ С ДИСКА D\3 класс\Воспитательная работа\Классные часы.Праздники\День Знани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524539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Дождевой червь 7 метров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500702"/>
            <a:ext cx="585791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Китай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ДОКУМЕНТЫ С ДИСКА D\3 класс\Воспитательная работа\Классные часы.Праздники\День Знаний\73529183_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87070" cy="35004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928694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Приглашение на первые  уроки</vt:lpstr>
      <vt:lpstr>Слайд 3</vt:lpstr>
      <vt:lpstr>Приглашение на первые  уроки</vt:lpstr>
      <vt:lpstr>Приглашение на первые  уроки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</cp:lastModifiedBy>
  <cp:revision>23</cp:revision>
  <dcterms:created xsi:type="dcterms:W3CDTF">2014-07-06T18:12:26Z</dcterms:created>
  <dcterms:modified xsi:type="dcterms:W3CDTF">2015-11-04T19:11:24Z</dcterms:modified>
</cp:coreProperties>
</file>