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7" r:id="rId4"/>
    <p:sldId id="256" r:id="rId5"/>
    <p:sldId id="259" r:id="rId6"/>
    <p:sldId id="261" r:id="rId7"/>
    <p:sldId id="260" r:id="rId8"/>
    <p:sldId id="262" r:id="rId9"/>
    <p:sldId id="264" r:id="rId10"/>
    <p:sldId id="266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E3DE"/>
    <a:srgbClr val="8AD6CF"/>
    <a:srgbClr val="8CB9D4"/>
    <a:srgbClr val="8CADD4"/>
    <a:srgbClr val="57A2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AFE3DE"/>
          </a:solidFill>
          <a:ln w="793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133600" y="5219700"/>
            <a:ext cx="1104900" cy="1104900"/>
          </a:xfrm>
          <a:prstGeom prst="rect">
            <a:avLst/>
          </a:prstGeom>
          <a:noFill/>
        </p:spPr>
      </p:pic>
      <p:pic>
        <p:nvPicPr>
          <p:cNvPr id="8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6477000" y="5143500"/>
            <a:ext cx="1104900" cy="1104900"/>
          </a:xfrm>
          <a:prstGeom prst="rect">
            <a:avLst/>
          </a:prstGeom>
          <a:noFill/>
        </p:spPr>
      </p:pic>
      <p:pic>
        <p:nvPicPr>
          <p:cNvPr id="9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 rot="18652819">
            <a:off x="3503413" y="5145286"/>
            <a:ext cx="1104900" cy="1104900"/>
          </a:xfrm>
          <a:prstGeom prst="rect">
            <a:avLst/>
          </a:prstGeom>
          <a:noFill/>
        </p:spPr>
      </p:pic>
      <p:pic>
        <p:nvPicPr>
          <p:cNvPr id="10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 rot="19998562">
            <a:off x="4954220" y="5259020"/>
            <a:ext cx="1104900" cy="11049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47800" y="46482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14400" y="1371600"/>
            <a:ext cx="73914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Автоматизация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звука «С»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словах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52600" y="4191000"/>
            <a:ext cx="6001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Орехи 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для белочки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534400" y="6400800"/>
            <a:ext cx="609600" cy="45720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gradFill flip="none" rotWithShape="1">
            <a:gsLst>
              <a:gs pos="0">
                <a:srgbClr val="FFDA65"/>
              </a:gs>
              <a:gs pos="50000">
                <a:srgbClr val="B8E08C"/>
              </a:gs>
              <a:gs pos="84000">
                <a:srgbClr val="F8E49A"/>
              </a:gs>
            </a:gsLst>
            <a:lin ang="18900000" scaled="1"/>
            <a:tileRect/>
          </a:gradFill>
          <a:ln w="793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E:\Клипарты\Животные\бел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5800" y="2971800"/>
            <a:ext cx="3048000" cy="30934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09800" y="1143000"/>
            <a:ext cx="6172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СПАСИБО!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Старайся правильно произносить звук «С».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gradFill flip="none" rotWithShape="1">
            <a:gsLst>
              <a:gs pos="0">
                <a:srgbClr val="FFDA65"/>
              </a:gs>
              <a:gs pos="50000">
                <a:srgbClr val="B8E08C"/>
              </a:gs>
              <a:gs pos="84000">
                <a:srgbClr val="F8E49A"/>
              </a:gs>
            </a:gsLst>
            <a:lin ang="18900000" scaled="1"/>
            <a:tileRect/>
          </a:gradFill>
          <a:ln w="793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апля 3"/>
          <p:cNvSpPr/>
          <p:nvPr/>
        </p:nvSpPr>
        <p:spPr>
          <a:xfrm>
            <a:off x="914400" y="1295400"/>
            <a:ext cx="7391400" cy="4343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1981200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Цель:  автоматизировать звук «С» в словах,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             развивать логическое мышление.</a:t>
            </a:r>
          </a:p>
          <a:p>
            <a:pPr algn="just"/>
            <a:endParaRPr lang="ru-RU" sz="20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Инструкция: найди орешки для белочки, они спрятаны под лишней картинкой. Щелкай по кружкам левой кнопкой мыши и </a:t>
            </a:r>
            <a:r>
              <a:rPr lang="ru-RU" sz="2000" b="1" dirty="0" smtClean="0">
                <a:solidFill>
                  <a:srgbClr val="FFFF00"/>
                </a:solidFill>
              </a:rPr>
              <a:t>называй</a:t>
            </a:r>
            <a:r>
              <a:rPr lang="ru-RU" sz="2000" b="1" dirty="0" smtClean="0">
                <a:solidFill>
                  <a:schemeClr val="bg1"/>
                </a:solidFill>
              </a:rPr>
              <a:t> картинки. </a:t>
            </a:r>
            <a:r>
              <a:rPr lang="ru-RU" sz="2000" b="1" dirty="0" smtClean="0">
                <a:solidFill>
                  <a:srgbClr val="FFFF00"/>
                </a:solidFill>
              </a:rPr>
              <a:t>Четко произноси звук «с»! </a:t>
            </a:r>
            <a:r>
              <a:rPr lang="ru-RU" sz="2000" b="1" dirty="0" smtClean="0">
                <a:solidFill>
                  <a:schemeClr val="bg1"/>
                </a:solidFill>
              </a:rPr>
              <a:t>Назови картинку, которая не подходит к другим и щелкни по ней.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34400" y="6400800"/>
            <a:ext cx="609600" cy="45720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gradFill flip="none" rotWithShape="1">
            <a:gsLst>
              <a:gs pos="0">
                <a:srgbClr val="FFDA65"/>
              </a:gs>
              <a:gs pos="50000">
                <a:srgbClr val="B8E08C"/>
              </a:gs>
              <a:gs pos="84000">
                <a:srgbClr val="F8E49A"/>
              </a:gs>
            </a:gsLst>
            <a:lin ang="18900000" scaled="1"/>
            <a:tileRect/>
          </a:gradFill>
          <a:ln w="793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5800" y="685800"/>
            <a:ext cx="1752600" cy="1752600"/>
          </a:xfrm>
          <a:prstGeom prst="ellipse">
            <a:avLst/>
          </a:prstGeom>
          <a:solidFill>
            <a:schemeClr val="bg1"/>
          </a:solidFill>
          <a:ln w="73025">
            <a:gradFill flip="none" rotWithShape="1">
              <a:gsLst>
                <a:gs pos="98000">
                  <a:srgbClr val="FF6699"/>
                </a:gs>
                <a:gs pos="22000">
                  <a:srgbClr val="FFC000"/>
                </a:gs>
              </a:gsLst>
              <a:lin ang="18900000" scaled="1"/>
              <a:tileRect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43000" y="43434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E:\Клипарты\Животные\бел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3400" y="533400"/>
            <a:ext cx="1600200" cy="162405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191000" y="4800600"/>
            <a:ext cx="1104900" cy="110490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3657600" y="42672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19800" y="35814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096000" y="11430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E:\Клипарты\Звук С\Stormcloud_Whe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1" y="4724401"/>
            <a:ext cx="1447800" cy="1417034"/>
          </a:xfrm>
          <a:prstGeom prst="rect">
            <a:avLst/>
          </a:prstGeom>
          <a:noFill/>
        </p:spPr>
      </p:pic>
      <p:pic>
        <p:nvPicPr>
          <p:cNvPr id="12" name="Picture 3" descr="E:\Клипарты\Звук С\decorative_sun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1447800"/>
            <a:ext cx="1447800" cy="1447800"/>
          </a:xfrm>
          <a:prstGeom prst="rect">
            <a:avLst/>
          </a:prstGeom>
          <a:noFill/>
        </p:spPr>
      </p:pic>
      <p:pic>
        <p:nvPicPr>
          <p:cNvPr id="13" name="Picture 5" descr="E:\Клипарты\Звук С\effb1adc42d2.png"/>
          <p:cNvPicPr>
            <a:picLocks noChangeAspect="1" noChangeArrowheads="1"/>
          </p:cNvPicPr>
          <p:nvPr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038600" y="4572000"/>
            <a:ext cx="1371600" cy="1219896"/>
          </a:xfrm>
          <a:prstGeom prst="rect">
            <a:avLst/>
          </a:prstGeom>
          <a:noFill/>
        </p:spPr>
      </p:pic>
      <p:pic>
        <p:nvPicPr>
          <p:cNvPr id="14" name="Picture 4" descr="E:\Клипарты\Звук С\007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6276114" y="4038600"/>
            <a:ext cx="1724886" cy="1447800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1143000" y="43434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657600" y="42672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019800" y="35814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96000" y="11430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534400" y="6400800"/>
            <a:ext cx="609600" cy="45720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4.37558E-6 L -0.175 -0.43293 " pathEditMode="relative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gradFill flip="none" rotWithShape="1">
            <a:gsLst>
              <a:gs pos="0">
                <a:srgbClr val="FFDA65"/>
              </a:gs>
              <a:gs pos="50000">
                <a:srgbClr val="B8E08C"/>
              </a:gs>
              <a:gs pos="84000">
                <a:srgbClr val="F8E49A"/>
              </a:gs>
            </a:gsLst>
            <a:lin ang="18900000" scaled="1"/>
            <a:tileRect/>
          </a:gradFill>
          <a:ln w="793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5800" y="685800"/>
            <a:ext cx="1752600" cy="1752600"/>
          </a:xfrm>
          <a:prstGeom prst="ellipse">
            <a:avLst/>
          </a:prstGeom>
          <a:solidFill>
            <a:schemeClr val="bg1"/>
          </a:solidFill>
          <a:ln w="73025">
            <a:gradFill flip="none" rotWithShape="1">
              <a:gsLst>
                <a:gs pos="98000">
                  <a:srgbClr val="FF6699"/>
                </a:gs>
                <a:gs pos="22000">
                  <a:srgbClr val="FFC000"/>
                </a:gs>
              </a:gsLst>
              <a:lin ang="18900000" scaled="1"/>
              <a:tileRect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43000" y="43434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E:\Клипарты\Животные\бел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3400" y="533400"/>
            <a:ext cx="1600200" cy="162405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3657600" y="42672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19800" y="35814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828800"/>
            <a:ext cx="1104900" cy="1104900"/>
          </a:xfrm>
          <a:prstGeom prst="rect">
            <a:avLst/>
          </a:prstGeom>
          <a:noFill/>
        </p:spPr>
      </p:pic>
      <p:pic>
        <p:nvPicPr>
          <p:cNvPr id="13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41965">
            <a:off x="6622708" y="1593508"/>
            <a:ext cx="1104900" cy="1104900"/>
          </a:xfrm>
          <a:prstGeom prst="rect">
            <a:avLst/>
          </a:prstGeom>
          <a:noFill/>
        </p:spPr>
      </p:pic>
      <p:pic>
        <p:nvPicPr>
          <p:cNvPr id="14" name="Picture 4" descr="E:\Клипарты\Звук С\0_8f3ba_f3e6be70_XXXL.png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1219200" y="4951812"/>
            <a:ext cx="1928813" cy="1067988"/>
          </a:xfrm>
          <a:prstGeom prst="rect">
            <a:avLst/>
          </a:prstGeom>
          <a:noFill/>
        </p:spPr>
      </p:pic>
      <p:pic>
        <p:nvPicPr>
          <p:cNvPr id="15" name="Picture 5" descr="E:\Клипарты\Звук С\821_bg_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962400" y="4572000"/>
            <a:ext cx="1617662" cy="1617662"/>
          </a:xfrm>
          <a:prstGeom prst="rect">
            <a:avLst/>
          </a:prstGeom>
          <a:noFill/>
        </p:spPr>
      </p:pic>
      <p:pic>
        <p:nvPicPr>
          <p:cNvPr id="16" name="Picture 2" descr="E:\Клипарты\Звук С\0420bda00aa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4191001"/>
            <a:ext cx="1415980" cy="949022"/>
          </a:xfrm>
          <a:prstGeom prst="rect">
            <a:avLst/>
          </a:prstGeom>
          <a:noFill/>
        </p:spPr>
      </p:pic>
      <p:sp>
        <p:nvSpPr>
          <p:cNvPr id="18" name="Овал 17"/>
          <p:cNvSpPr/>
          <p:nvPr/>
        </p:nvSpPr>
        <p:spPr>
          <a:xfrm>
            <a:off x="1143000" y="43434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657600" y="42672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019800" y="35814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096000" y="11430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" descr="E:\Клипарты\Звук С\stak156.png"/>
          <p:cNvPicPr>
            <a:picLocks noChangeAspect="1" noChangeArrowheads="1"/>
          </p:cNvPicPr>
          <p:nvPr/>
        </p:nvPicPr>
        <p:blipFill>
          <a:blip r:embed="rId7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629400" y="1600200"/>
            <a:ext cx="1030716" cy="1324481"/>
          </a:xfrm>
          <a:prstGeom prst="rect">
            <a:avLst/>
          </a:prstGeom>
          <a:noFill/>
        </p:spPr>
      </p:pic>
      <p:sp>
        <p:nvSpPr>
          <p:cNvPr id="21" name="Овал 20"/>
          <p:cNvSpPr/>
          <p:nvPr/>
        </p:nvSpPr>
        <p:spPr>
          <a:xfrm>
            <a:off x="6096000" y="11430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534400" y="6400800"/>
            <a:ext cx="609600" cy="45720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3876E-7 L -0.40833 -0.0666 " pathEditMode="relative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gradFill flip="none" rotWithShape="1">
            <a:gsLst>
              <a:gs pos="0">
                <a:srgbClr val="FFDA65"/>
              </a:gs>
              <a:gs pos="50000">
                <a:srgbClr val="B8E08C"/>
              </a:gs>
              <a:gs pos="84000">
                <a:srgbClr val="F8E49A"/>
              </a:gs>
            </a:gsLst>
            <a:lin ang="18900000" scaled="1"/>
            <a:tileRect/>
          </a:gradFill>
          <a:ln w="793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78185">
            <a:off x="1803679" y="4394479"/>
            <a:ext cx="1104900" cy="11049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685800" y="685800"/>
            <a:ext cx="1752600" cy="1752600"/>
          </a:xfrm>
          <a:prstGeom prst="ellipse">
            <a:avLst/>
          </a:prstGeom>
          <a:solidFill>
            <a:schemeClr val="bg1"/>
          </a:solidFill>
          <a:ln w="73025">
            <a:gradFill flip="none" rotWithShape="1">
              <a:gsLst>
                <a:gs pos="98000">
                  <a:srgbClr val="FF6699"/>
                </a:gs>
                <a:gs pos="22000">
                  <a:srgbClr val="FFC000"/>
                </a:gs>
              </a:gsLst>
              <a:lin ang="18900000" scaled="1"/>
              <a:tileRect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43000" y="43434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E:\Клипарты\Животные\бел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3400" y="533400"/>
            <a:ext cx="1600200" cy="162405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3657600" y="42672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19800" y="35814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096000" y="11430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441965">
            <a:off x="2888908" y="1136308"/>
            <a:ext cx="1104900" cy="1104900"/>
          </a:xfrm>
          <a:prstGeom prst="rect">
            <a:avLst/>
          </a:prstGeom>
          <a:noFill/>
        </p:spPr>
      </p:pic>
      <p:pic>
        <p:nvPicPr>
          <p:cNvPr id="12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828800"/>
            <a:ext cx="1104900" cy="1104900"/>
          </a:xfrm>
          <a:prstGeom prst="rect">
            <a:avLst/>
          </a:prstGeom>
          <a:noFill/>
        </p:spPr>
      </p:pic>
      <p:pic>
        <p:nvPicPr>
          <p:cNvPr id="14" name="Picture 3" descr="E:\Клипарты\Звук С\0_84bad_d982cfbc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2519" y="4647514"/>
            <a:ext cx="1261481" cy="13722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</p:spPr>
      </p:pic>
      <p:pic>
        <p:nvPicPr>
          <p:cNvPr id="15" name="Picture 2" descr="E:\Клипарты\Звук С\84118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019800" y="3581400"/>
            <a:ext cx="2057400" cy="20574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</p:spPr>
      </p:pic>
      <p:pic>
        <p:nvPicPr>
          <p:cNvPr id="16" name="Picture 4" descr="E:\Клипарты\Звук С\8224097_3b90c03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1524000"/>
            <a:ext cx="1836830" cy="12255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</p:spPr>
      </p:pic>
      <p:pic>
        <p:nvPicPr>
          <p:cNvPr id="2050" name="Picture 2" descr="E:\Клипарты\Звук С\blue-pair-of-sock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92577" y="4648200"/>
            <a:ext cx="1555423" cy="1371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1143000" y="43434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657600" y="42672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019800" y="35814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096000" y="11430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534400" y="6400800"/>
            <a:ext cx="609600" cy="45720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9.52821E-7 L 0.18403 -0.398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-19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uiExpan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gradFill flip="none" rotWithShape="1">
            <a:gsLst>
              <a:gs pos="0">
                <a:srgbClr val="FFDA65"/>
              </a:gs>
              <a:gs pos="50000">
                <a:srgbClr val="B8E08C"/>
              </a:gs>
              <a:gs pos="84000">
                <a:srgbClr val="F8E49A"/>
              </a:gs>
            </a:gsLst>
            <a:lin ang="18900000" scaled="1"/>
            <a:tileRect/>
          </a:gradFill>
          <a:ln w="793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96219">
            <a:off x="6156932" y="3794733"/>
            <a:ext cx="1104900" cy="11049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685800" y="685800"/>
            <a:ext cx="1752600" cy="1752600"/>
          </a:xfrm>
          <a:prstGeom prst="ellipse">
            <a:avLst/>
          </a:prstGeom>
          <a:solidFill>
            <a:schemeClr val="bg1"/>
          </a:solidFill>
          <a:ln w="73025">
            <a:gradFill flip="none" rotWithShape="1">
              <a:gsLst>
                <a:gs pos="98000">
                  <a:srgbClr val="FF6699"/>
                </a:gs>
                <a:gs pos="22000">
                  <a:srgbClr val="FFC000"/>
                </a:gs>
              </a:gsLst>
              <a:lin ang="18900000" scaled="1"/>
              <a:tileRect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43000" y="43434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E:\Клипарты\Животные\бел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3400" y="533400"/>
            <a:ext cx="1600200" cy="162405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895600" y="2057400"/>
            <a:ext cx="1104900" cy="110490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3657600" y="42672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19800" y="35814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096000" y="11430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78185">
            <a:off x="3480078" y="1651278"/>
            <a:ext cx="1104900" cy="1104900"/>
          </a:xfrm>
          <a:prstGeom prst="rect">
            <a:avLst/>
          </a:prstGeom>
          <a:noFill/>
        </p:spPr>
      </p:pic>
      <p:pic>
        <p:nvPicPr>
          <p:cNvPr id="12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441965">
            <a:off x="2888908" y="1136308"/>
            <a:ext cx="1104900" cy="1104900"/>
          </a:xfrm>
          <a:prstGeom prst="rect">
            <a:avLst/>
          </a:prstGeom>
          <a:noFill/>
        </p:spPr>
      </p:pic>
      <p:pic>
        <p:nvPicPr>
          <p:cNvPr id="13" name="Picture 2" descr="E:\Клипарты\Звук С\11970917481854426573carlitos_Leaf.svg.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572000"/>
            <a:ext cx="1162050" cy="15001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4" descr="E:\Клипарты\Звук С\scanз 1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495800"/>
            <a:ext cx="1925920" cy="13255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5" descr="E:\Клипарты\Звук С\scan з129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3886200"/>
            <a:ext cx="1560513" cy="15001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3" descr="E:\Клипарты\Звук С\my-football-h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1681480"/>
            <a:ext cx="1524000" cy="10617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Овал 18"/>
          <p:cNvSpPr/>
          <p:nvPr/>
        </p:nvSpPr>
        <p:spPr>
          <a:xfrm>
            <a:off x="1143000" y="43434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657600" y="41910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019800" y="35814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096000" y="11430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534400" y="6400800"/>
            <a:ext cx="609600" cy="45720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46 L -0.23368 -0.388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9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gradFill flip="none" rotWithShape="1">
            <a:gsLst>
              <a:gs pos="0">
                <a:srgbClr val="FFDA65"/>
              </a:gs>
              <a:gs pos="50000">
                <a:srgbClr val="B8E08C"/>
              </a:gs>
              <a:gs pos="84000">
                <a:srgbClr val="F8E49A"/>
              </a:gs>
            </a:gsLst>
            <a:lin ang="18900000" scaled="1"/>
            <a:tileRect/>
          </a:gradFill>
          <a:ln w="793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441965">
            <a:off x="6241708" y="3803308"/>
            <a:ext cx="1104900" cy="11049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685800" y="685800"/>
            <a:ext cx="1752600" cy="1752600"/>
          </a:xfrm>
          <a:prstGeom prst="ellipse">
            <a:avLst/>
          </a:prstGeom>
          <a:solidFill>
            <a:schemeClr val="bg1"/>
          </a:solidFill>
          <a:ln w="73025">
            <a:gradFill flip="none" rotWithShape="1">
              <a:gsLst>
                <a:gs pos="98000">
                  <a:srgbClr val="FF6699"/>
                </a:gs>
                <a:gs pos="22000">
                  <a:srgbClr val="FFC000"/>
                </a:gs>
              </a:gsLst>
              <a:lin ang="18900000" scaled="1"/>
              <a:tileRect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43000" y="43434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E:\Клипарты\Животные\бел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3400" y="533400"/>
            <a:ext cx="1600200" cy="162405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895600" y="2057400"/>
            <a:ext cx="1104900" cy="110490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3657600" y="42672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19800" y="35814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096000" y="11430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78185">
            <a:off x="3480078" y="1651278"/>
            <a:ext cx="1104900" cy="1104900"/>
          </a:xfrm>
          <a:prstGeom prst="rect">
            <a:avLst/>
          </a:prstGeom>
          <a:noFill/>
        </p:spPr>
      </p:pic>
      <p:pic>
        <p:nvPicPr>
          <p:cNvPr id="12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441965">
            <a:off x="2888908" y="1136308"/>
            <a:ext cx="1104900" cy="1104900"/>
          </a:xfrm>
          <a:prstGeom prst="rect">
            <a:avLst/>
          </a:prstGeom>
          <a:noFill/>
        </p:spPr>
      </p:pic>
      <p:pic>
        <p:nvPicPr>
          <p:cNvPr id="13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96219">
            <a:off x="4013479" y="1117880"/>
            <a:ext cx="1104900" cy="1104900"/>
          </a:xfrm>
          <a:prstGeom prst="rect">
            <a:avLst/>
          </a:prstGeom>
          <a:noFill/>
        </p:spPr>
      </p:pic>
      <p:pic>
        <p:nvPicPr>
          <p:cNvPr id="17" name="Picture 5" descr="E:\Клипарты\Звук С\decorative_sun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4648200"/>
            <a:ext cx="1549400" cy="1549400"/>
          </a:xfrm>
          <a:prstGeom prst="rect">
            <a:avLst/>
          </a:prstGeom>
          <a:noFill/>
        </p:spPr>
      </p:pic>
      <p:pic>
        <p:nvPicPr>
          <p:cNvPr id="18" name="Picture 4" descr="E:\Клипарты\Звук С\0_57a5d_1f947d98_X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7593" y="4572000"/>
            <a:ext cx="395407" cy="1524000"/>
          </a:xfrm>
          <a:prstGeom prst="rect">
            <a:avLst/>
          </a:prstGeom>
          <a:noFill/>
        </p:spPr>
      </p:pic>
      <p:pic>
        <p:nvPicPr>
          <p:cNvPr id="19" name="Picture 3" descr="E:\Клипарты\Звук С\0_961be_4663424_XXXL.png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>
            <a:off x="7010400" y="1377950"/>
            <a:ext cx="241457" cy="1593850"/>
          </a:xfrm>
          <a:prstGeom prst="rect">
            <a:avLst/>
          </a:prstGeom>
          <a:noFill/>
        </p:spPr>
      </p:pic>
      <p:pic>
        <p:nvPicPr>
          <p:cNvPr id="1027" name="Picture 3" descr="E:\Клипарты\Зима\0_ad471_d84a2a28_orig.png"/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/>
          <a:stretch>
            <a:fillRect/>
          </a:stretch>
        </p:blipFill>
        <p:spPr bwMode="auto">
          <a:xfrm>
            <a:off x="6400801" y="3767504"/>
            <a:ext cx="1447800" cy="1767980"/>
          </a:xfrm>
          <a:prstGeom prst="rect">
            <a:avLst/>
          </a:prstGeom>
          <a:noFill/>
        </p:spPr>
      </p:pic>
      <p:sp>
        <p:nvSpPr>
          <p:cNvPr id="21" name="Овал 20"/>
          <p:cNvSpPr/>
          <p:nvPr/>
        </p:nvSpPr>
        <p:spPr>
          <a:xfrm>
            <a:off x="1143000" y="43434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657600" y="42672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019800" y="35814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096000" y="11430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534400" y="6400800"/>
            <a:ext cx="609600" cy="45720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40518E-6 L -0.20139 -0.29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-1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gradFill flip="none" rotWithShape="1">
            <a:gsLst>
              <a:gs pos="0">
                <a:srgbClr val="FFDA65"/>
              </a:gs>
              <a:gs pos="50000">
                <a:srgbClr val="B8E08C"/>
              </a:gs>
              <a:gs pos="84000">
                <a:srgbClr val="F8E49A"/>
              </a:gs>
            </a:gsLst>
            <a:lin ang="18900000" scaled="1"/>
            <a:tileRect/>
          </a:gradFill>
          <a:ln w="793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441965">
            <a:off x="6089308" y="3727107"/>
            <a:ext cx="1104900" cy="11049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685800" y="685800"/>
            <a:ext cx="1752600" cy="1752600"/>
          </a:xfrm>
          <a:prstGeom prst="ellipse">
            <a:avLst/>
          </a:prstGeom>
          <a:solidFill>
            <a:schemeClr val="bg1"/>
          </a:solidFill>
          <a:ln w="73025">
            <a:gradFill flip="none" rotWithShape="1">
              <a:gsLst>
                <a:gs pos="98000">
                  <a:srgbClr val="FF6699"/>
                </a:gs>
                <a:gs pos="22000">
                  <a:srgbClr val="FFC000"/>
                </a:gs>
              </a:gsLst>
              <a:lin ang="18900000" scaled="1"/>
              <a:tileRect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43000" y="43434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E:\Клипарты\Животные\бел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3400" y="533400"/>
            <a:ext cx="1600200" cy="162405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895600" y="2057400"/>
            <a:ext cx="1104900" cy="110490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3657600" y="42672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19800" y="35814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096000" y="11430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78185">
            <a:off x="3480078" y="1651278"/>
            <a:ext cx="1104900" cy="1104900"/>
          </a:xfrm>
          <a:prstGeom prst="rect">
            <a:avLst/>
          </a:prstGeom>
          <a:noFill/>
        </p:spPr>
      </p:pic>
      <p:pic>
        <p:nvPicPr>
          <p:cNvPr id="12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441965">
            <a:off x="2888908" y="1136308"/>
            <a:ext cx="1104900" cy="1104900"/>
          </a:xfrm>
          <a:prstGeom prst="rect">
            <a:avLst/>
          </a:prstGeom>
          <a:noFill/>
        </p:spPr>
      </p:pic>
      <p:pic>
        <p:nvPicPr>
          <p:cNvPr id="13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96219">
            <a:off x="4013479" y="1117880"/>
            <a:ext cx="1104900" cy="1104900"/>
          </a:xfrm>
          <a:prstGeom prst="rect">
            <a:avLst/>
          </a:prstGeom>
          <a:noFill/>
        </p:spPr>
      </p:pic>
      <p:pic>
        <p:nvPicPr>
          <p:cNvPr id="15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441965">
            <a:off x="4412909" y="1822108"/>
            <a:ext cx="1104900" cy="1104900"/>
          </a:xfrm>
          <a:prstGeom prst="rect">
            <a:avLst/>
          </a:prstGeom>
          <a:noFill/>
        </p:spPr>
      </p:pic>
      <p:pic>
        <p:nvPicPr>
          <p:cNvPr id="18" name="Picture 5" descr="E:\Клипарты\Звук С\e95dbfa5e3a8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264262"/>
            <a:ext cx="1494823" cy="1783738"/>
          </a:xfrm>
          <a:prstGeom prst="rect">
            <a:avLst/>
          </a:prstGeom>
          <a:noFill/>
        </p:spPr>
      </p:pic>
      <p:pic>
        <p:nvPicPr>
          <p:cNvPr id="19" name="Picture 3" descr="E:\Клипарты\Звук С\cactus.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4648200"/>
            <a:ext cx="1320323" cy="1473669"/>
          </a:xfrm>
          <a:prstGeom prst="rect">
            <a:avLst/>
          </a:prstGeom>
          <a:noFill/>
        </p:spPr>
      </p:pic>
      <p:pic>
        <p:nvPicPr>
          <p:cNvPr id="2" name="Picture 2" descr="E:\Клипарты\Цветы\884970307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4419600"/>
            <a:ext cx="1256143" cy="1743075"/>
          </a:xfrm>
          <a:prstGeom prst="rect">
            <a:avLst/>
          </a:prstGeom>
          <a:noFill/>
        </p:spPr>
      </p:pic>
      <p:pic>
        <p:nvPicPr>
          <p:cNvPr id="1027" name="Picture 3" descr="E:\Клипарты\Звук С\funny_looking_little_cartoon_owl_0515-1005-1302-0721_SMU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2560" y="3962400"/>
            <a:ext cx="1183640" cy="1365738"/>
          </a:xfrm>
          <a:prstGeom prst="rect">
            <a:avLst/>
          </a:prstGeom>
          <a:noFill/>
        </p:spPr>
      </p:pic>
      <p:sp>
        <p:nvSpPr>
          <p:cNvPr id="20" name="Овал 19"/>
          <p:cNvSpPr/>
          <p:nvPr/>
        </p:nvSpPr>
        <p:spPr>
          <a:xfrm>
            <a:off x="1143000" y="43434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657600" y="42672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019800" y="35814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096000" y="11430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534400" y="6400800"/>
            <a:ext cx="609600" cy="45720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3876E-7 L -0.25833 -0.18872 " pathEditMode="relative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gradFill flip="none" rotWithShape="1">
            <a:gsLst>
              <a:gs pos="0">
                <a:srgbClr val="FFDA65"/>
              </a:gs>
              <a:gs pos="50000">
                <a:srgbClr val="B8E08C"/>
              </a:gs>
              <a:gs pos="84000">
                <a:srgbClr val="F8E49A"/>
              </a:gs>
            </a:gsLst>
            <a:lin ang="18900000" scaled="1"/>
            <a:tileRect/>
          </a:gradFill>
          <a:ln w="793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67473">
            <a:off x="1784410" y="4375211"/>
            <a:ext cx="1104900" cy="11049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685800" y="685800"/>
            <a:ext cx="1752600" cy="1752600"/>
          </a:xfrm>
          <a:prstGeom prst="ellipse">
            <a:avLst/>
          </a:prstGeom>
          <a:solidFill>
            <a:schemeClr val="bg1"/>
          </a:solidFill>
          <a:ln w="73025">
            <a:gradFill flip="none" rotWithShape="1">
              <a:gsLst>
                <a:gs pos="98000">
                  <a:srgbClr val="FF6699"/>
                </a:gs>
                <a:gs pos="22000">
                  <a:srgbClr val="FFC000"/>
                </a:gs>
              </a:gsLst>
              <a:lin ang="18900000" scaled="1"/>
              <a:tileRect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43000" y="43434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E:\Клипарты\Животные\бел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3400" y="533400"/>
            <a:ext cx="1600200" cy="162405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895600" y="2057400"/>
            <a:ext cx="1104900" cy="110490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3657600" y="42672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19800" y="35814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096000" y="11430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78185">
            <a:off x="3480078" y="1651278"/>
            <a:ext cx="1104900" cy="1104900"/>
          </a:xfrm>
          <a:prstGeom prst="rect">
            <a:avLst/>
          </a:prstGeom>
          <a:noFill/>
        </p:spPr>
      </p:pic>
      <p:pic>
        <p:nvPicPr>
          <p:cNvPr id="12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441965">
            <a:off x="2888908" y="1136308"/>
            <a:ext cx="1104900" cy="1104900"/>
          </a:xfrm>
          <a:prstGeom prst="rect">
            <a:avLst/>
          </a:prstGeom>
          <a:noFill/>
        </p:spPr>
      </p:pic>
      <p:pic>
        <p:nvPicPr>
          <p:cNvPr id="13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96219">
            <a:off x="4013479" y="1117880"/>
            <a:ext cx="1104900" cy="1104900"/>
          </a:xfrm>
          <a:prstGeom prst="rect">
            <a:avLst/>
          </a:prstGeom>
          <a:noFill/>
        </p:spPr>
      </p:pic>
      <p:pic>
        <p:nvPicPr>
          <p:cNvPr id="15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441965">
            <a:off x="4412909" y="1822108"/>
            <a:ext cx="1104900" cy="1104900"/>
          </a:xfrm>
          <a:prstGeom prst="rect">
            <a:avLst/>
          </a:prstGeom>
          <a:noFill/>
        </p:spPr>
      </p:pic>
      <p:pic>
        <p:nvPicPr>
          <p:cNvPr id="17" name="Picture 2" descr="E:\Клипарты\Звук О\0_5f69f_8ebbd8e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441965">
            <a:off x="3727107" y="2431708"/>
            <a:ext cx="1104900" cy="1104900"/>
          </a:xfrm>
          <a:prstGeom prst="rect">
            <a:avLst/>
          </a:prstGeom>
          <a:noFill/>
        </p:spPr>
      </p:pic>
      <p:pic>
        <p:nvPicPr>
          <p:cNvPr id="22" name="Picture 4" descr="E:\Июнь 2013\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1" y="1475581"/>
            <a:ext cx="1143000" cy="1496219"/>
          </a:xfrm>
          <a:prstGeom prst="rect">
            <a:avLst/>
          </a:prstGeom>
          <a:noFill/>
        </p:spPr>
      </p:pic>
      <p:pic>
        <p:nvPicPr>
          <p:cNvPr id="23" name="Picture 3" descr="E:\Клипарты\Звук С\post-23644-125311960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3886200"/>
            <a:ext cx="1752600" cy="1752600"/>
          </a:xfrm>
          <a:prstGeom prst="rect">
            <a:avLst/>
          </a:prstGeom>
          <a:noFill/>
        </p:spPr>
      </p:pic>
      <p:pic>
        <p:nvPicPr>
          <p:cNvPr id="24" name="Picture 2" descr="E:\Клипарты\Звук С\стул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4267200"/>
            <a:ext cx="1943100" cy="1943100"/>
          </a:xfrm>
          <a:prstGeom prst="rect">
            <a:avLst/>
          </a:prstGeom>
          <a:noFill/>
        </p:spPr>
      </p:pic>
      <p:pic>
        <p:nvPicPr>
          <p:cNvPr id="2050" name="Picture 2" descr="E:\Клипарты\Звук С\0_94c4d_11087bfd_XX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4548984"/>
            <a:ext cx="1295400" cy="1623216"/>
          </a:xfrm>
          <a:prstGeom prst="rect">
            <a:avLst/>
          </a:prstGeom>
          <a:noFill/>
        </p:spPr>
      </p:pic>
      <p:sp>
        <p:nvSpPr>
          <p:cNvPr id="26" name="Овал 25"/>
          <p:cNvSpPr/>
          <p:nvPr/>
        </p:nvSpPr>
        <p:spPr>
          <a:xfrm>
            <a:off x="1143000" y="43434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657600" y="42672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019800" y="35814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096000" y="1143000"/>
            <a:ext cx="2133600" cy="2057400"/>
          </a:xfrm>
          <a:prstGeom prst="ellipse">
            <a:avLst/>
          </a:prstGeom>
          <a:solidFill>
            <a:schemeClr val="bg1"/>
          </a:solidFill>
          <a:ln w="88900">
            <a:gradFill flip="none" rotWithShape="1">
              <a:gsLst>
                <a:gs pos="0">
                  <a:srgbClr val="FFC000"/>
                </a:gs>
                <a:gs pos="77000">
                  <a:srgbClr val="57A22E"/>
                </a:gs>
              </a:gsLst>
              <a:lin ang="13500000" scaled="1"/>
              <a:tileRect/>
            </a:gra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8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534400" y="6400800"/>
            <a:ext cx="609600" cy="45720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83904E-6 L 0.31111 -0.284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77</Words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BOSS</cp:lastModifiedBy>
  <cp:revision>14</cp:revision>
  <dcterms:created xsi:type="dcterms:W3CDTF">2015-10-25T10:52:49Z</dcterms:created>
  <dcterms:modified xsi:type="dcterms:W3CDTF">2015-10-27T13:31:27Z</dcterms:modified>
</cp:coreProperties>
</file>