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7F8E-DF53-456B-8967-68C4D9A26486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9130-7EA9-4885-B345-CA2A3701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6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7F8E-DF53-456B-8967-68C4D9A26486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9130-7EA9-4885-B345-CA2A3701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9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7F8E-DF53-456B-8967-68C4D9A26486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9130-7EA9-4885-B345-CA2A37017EC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658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7F8E-DF53-456B-8967-68C4D9A26486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9130-7EA9-4885-B345-CA2A3701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081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7F8E-DF53-456B-8967-68C4D9A26486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9130-7EA9-4885-B345-CA2A37017EC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5103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7F8E-DF53-456B-8967-68C4D9A26486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9130-7EA9-4885-B345-CA2A3701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84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7F8E-DF53-456B-8967-68C4D9A26486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9130-7EA9-4885-B345-CA2A3701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31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7F8E-DF53-456B-8967-68C4D9A26486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9130-7EA9-4885-B345-CA2A3701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93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7F8E-DF53-456B-8967-68C4D9A26486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9130-7EA9-4885-B345-CA2A3701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6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7F8E-DF53-456B-8967-68C4D9A26486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9130-7EA9-4885-B345-CA2A3701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93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7F8E-DF53-456B-8967-68C4D9A26486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9130-7EA9-4885-B345-CA2A3701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3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7F8E-DF53-456B-8967-68C4D9A26486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9130-7EA9-4885-B345-CA2A3701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9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7F8E-DF53-456B-8967-68C4D9A26486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9130-7EA9-4885-B345-CA2A3701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30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7F8E-DF53-456B-8967-68C4D9A26486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9130-7EA9-4885-B345-CA2A3701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7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7F8E-DF53-456B-8967-68C4D9A26486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9130-7EA9-4885-B345-CA2A3701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6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7F8E-DF53-456B-8967-68C4D9A26486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9130-7EA9-4885-B345-CA2A3701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4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E7F8E-DF53-456B-8967-68C4D9A26486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E69130-7EA9-4885-B345-CA2A37017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6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5291" y="2838734"/>
            <a:ext cx="4888711" cy="1212102"/>
          </a:xfrm>
        </p:spPr>
        <p:txBody>
          <a:bodyPr/>
          <a:lstStyle/>
          <a:p>
            <a:r>
              <a:rPr lang="ru-RU" sz="7200" b="1" dirty="0" smtClean="0"/>
              <a:t>Транспорт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04763" y="4050833"/>
            <a:ext cx="3569239" cy="1217203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ДСКВ №10 «Белочка»</a:t>
            </a:r>
          </a:p>
          <a:p>
            <a:pPr algn="l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Кудоярова Гузель Гаязовна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0"/>
            <a:ext cx="3051792" cy="2197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65" y="2180823"/>
            <a:ext cx="3170261" cy="23727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44" y="4535339"/>
            <a:ext cx="3136482" cy="217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10" y="236255"/>
            <a:ext cx="6571745" cy="1510659"/>
          </a:xfrm>
        </p:spPr>
        <p:txBody>
          <a:bodyPr/>
          <a:lstStyle/>
          <a:p>
            <a:r>
              <a:rPr lang="ru-RU" dirty="0"/>
              <a:t>А что есть у автобуса, похожее на иллюминатор? (окна)</a:t>
            </a:r>
          </a:p>
          <a:p>
            <a:r>
              <a:rPr lang="ru-RU" dirty="0"/>
              <a:t>- Ребята, а вы знаете,  для чего нужен водный транспорт? (</a:t>
            </a:r>
            <a:r>
              <a:rPr lang="ru-RU" b="1" dirty="0"/>
              <a:t>Перевозить  людей, грузы</a:t>
            </a:r>
            <a:r>
              <a:rPr lang="ru-RU" dirty="0"/>
              <a:t>)</a:t>
            </a:r>
          </a:p>
          <a:p>
            <a:r>
              <a:rPr lang="ru-RU" dirty="0"/>
              <a:t>- А кто управляет этим транспортом? (Капитан)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14" y="1913685"/>
            <a:ext cx="7834841" cy="49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Физминутка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Игра «Море волнуется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(самолет из бумаги запустить!)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8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18" y="127072"/>
            <a:ext cx="8318659" cy="2411411"/>
          </a:xfrm>
        </p:spPr>
        <p:txBody>
          <a:bodyPr/>
          <a:lstStyle/>
          <a:p>
            <a:r>
              <a:rPr lang="ru-RU" dirty="0"/>
              <a:t>Ребята, что это? (самолет)</a:t>
            </a:r>
          </a:p>
          <a:p>
            <a:r>
              <a:rPr lang="ru-RU" dirty="0"/>
              <a:t>- К какому виду транспорта вы бы его отнесли? (выслушать ответы детей)</a:t>
            </a:r>
          </a:p>
          <a:p>
            <a:r>
              <a:rPr lang="ru-RU" dirty="0"/>
              <a:t>- Почему? (он летает в воздухе)</a:t>
            </a:r>
          </a:p>
          <a:p>
            <a:r>
              <a:rPr lang="ru-RU" dirty="0"/>
              <a:t>- Правильно,  ребята, транспорт, который летает в воздухе, называется </a:t>
            </a:r>
            <a:r>
              <a:rPr lang="ru-RU" b="1" dirty="0">
                <a:solidFill>
                  <a:srgbClr val="92D050"/>
                </a:solidFill>
              </a:rPr>
              <a:t>воздушным</a:t>
            </a:r>
            <a:r>
              <a:rPr lang="ru-RU" b="1" dirty="0"/>
              <a:t>.  </a:t>
            </a:r>
            <a:r>
              <a:rPr lang="ru-RU" dirty="0"/>
              <a:t>Он нам нужен для того, чтобы  перевозить  людей, грузы.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" y="2538483"/>
            <a:ext cx="4908550" cy="3458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984" y="2190466"/>
            <a:ext cx="3500651" cy="4667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21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0310" y="263550"/>
            <a:ext cx="7813692" cy="1988331"/>
          </a:xfrm>
        </p:spPr>
        <p:txBody>
          <a:bodyPr/>
          <a:lstStyle/>
          <a:p>
            <a:r>
              <a:rPr lang="ru-RU" dirty="0"/>
              <a:t>- Ребята, давайте рассмотрим самолет. Кто может показать и </a:t>
            </a:r>
            <a:r>
              <a:rPr lang="ru-RU" b="1" dirty="0"/>
              <a:t>назвать части у самолета? </a:t>
            </a:r>
            <a:r>
              <a:rPr lang="ru-RU" dirty="0"/>
              <a:t>(нос, крылья, хвост). Ответы детей сопровождаются показом названной части самолёта. Опросить 4-5 чел.; при затруднении воспитатель добавляет, что у самолета есть иллюминаторы, двигатели</a:t>
            </a:r>
          </a:p>
          <a:p>
            <a:r>
              <a:rPr lang="ru-RU" dirty="0"/>
              <a:t>- А вы  знаете, кто управляет самолетом? (пилот, летчик)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7" y="2401721"/>
            <a:ext cx="5924303" cy="4012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65" y="1357592"/>
            <a:ext cx="3422125" cy="229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3462396"/>
            <a:ext cx="2622105" cy="163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97" y="4744458"/>
            <a:ext cx="2684060" cy="2013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25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935" y="372732"/>
            <a:ext cx="7895578" cy="473429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А вы  знаете, кто управляет самолетом? (пилот, летчик)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58" y="1119117"/>
            <a:ext cx="8640327" cy="5738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23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Где стоит машина?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" y="1930400"/>
            <a:ext cx="6689975" cy="5017481"/>
          </a:xfrm>
        </p:spPr>
      </p:pic>
    </p:spTree>
    <p:extLst>
      <p:ext uri="{BB962C8B-B14F-4D97-AF65-F5344CB8AC3E}">
        <p14:creationId xmlns:p14="http://schemas.microsoft.com/office/powerpoint/2010/main" val="20979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Около чего стоит автомобиль? Перед чем?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66" y="1584053"/>
            <a:ext cx="5183982" cy="5183982"/>
          </a:xfrm>
        </p:spPr>
      </p:pic>
    </p:spTree>
    <p:extLst>
      <p:ext uri="{BB962C8B-B14F-4D97-AF65-F5344CB8AC3E}">
        <p14:creationId xmlns:p14="http://schemas.microsoft.com/office/powerpoint/2010/main" val="16468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 чем стоит микроавтобус «Газель»?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95" y="2032532"/>
            <a:ext cx="6011945" cy="4508959"/>
          </a:xfrm>
        </p:spPr>
      </p:pic>
    </p:spTree>
    <p:extLst>
      <p:ext uri="{BB962C8B-B14F-4D97-AF65-F5344CB8AC3E}">
        <p14:creationId xmlns:p14="http://schemas.microsoft.com/office/powerpoint/2010/main" val="40963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стоит за машиной?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38" y="1846665"/>
            <a:ext cx="8027310" cy="5011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88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095" y="359084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Итог занятия</a:t>
            </a:r>
            <a:r>
              <a:rPr lang="ru-RU" dirty="0"/>
              <a:t>.  Воспитатель предлагает детям  стать в круг.</a:t>
            </a:r>
          </a:p>
          <a:p>
            <a:r>
              <a:rPr lang="ru-RU" dirty="0"/>
              <a:t>- Ребята, о каком транспорте </a:t>
            </a:r>
            <a:r>
              <a:rPr lang="ru-RU" dirty="0" smtClean="0"/>
              <a:t>сегодня </a:t>
            </a:r>
            <a:r>
              <a:rPr lang="ru-RU" dirty="0"/>
              <a:t>говорили?</a:t>
            </a:r>
          </a:p>
          <a:p>
            <a:r>
              <a:rPr lang="ru-RU" dirty="0"/>
              <a:t>- Что вы узнали нового?</a:t>
            </a:r>
          </a:p>
          <a:p>
            <a:r>
              <a:rPr lang="ru-RU" dirty="0"/>
              <a:t>- Что вам было интересно?</a:t>
            </a:r>
          </a:p>
          <a:p>
            <a:r>
              <a:rPr lang="ru-RU" dirty="0"/>
              <a:t>-Что показалось трудным?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2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какой это транспорт?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Где он ходит? (по земле)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Значит, как его можно назвать? </a:t>
            </a:r>
            <a:r>
              <a:rPr lang="ru-RU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(наземный)</a:t>
            </a:r>
            <a:br>
              <a:rPr lang="ru-RU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а вы знаете,  для чего он нужен? (Перевозить  людей, грузы)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 кто управляет этим транспортом? (водитель, шофер)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52" y="1473733"/>
            <a:ext cx="3333750" cy="25050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4" y="4131741"/>
            <a:ext cx="4362014" cy="27262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76" y="1320800"/>
            <a:ext cx="3378926" cy="25341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776" y="4201316"/>
            <a:ext cx="3880661" cy="258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«Опиши </a:t>
            </a:r>
            <a:r>
              <a:rPr lang="ru-RU" sz="27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транспорт»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а какой наземный транспорт вы встречаете на улице?</a:t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Кто еще может назвать наземный транспорт, который встречается в нашем городе? (автобус, маршрутное такси «Газель», троллейбус, трамвай, легковые и грузовые автомобили)  (опросить 4-5 чел)</a:t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7" y="2256123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4724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«Опиши транспорт»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19" y="1930400"/>
            <a:ext cx="5595098" cy="4028471"/>
          </a:xfrm>
        </p:spPr>
      </p:pic>
    </p:spTree>
    <p:extLst>
      <p:ext uri="{BB962C8B-B14F-4D97-AF65-F5344CB8AC3E}">
        <p14:creationId xmlns:p14="http://schemas.microsoft.com/office/powerpoint/2010/main" val="9911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869" y="609600"/>
            <a:ext cx="8596668" cy="85071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Назови грузовой транспорт?</a:t>
            </a:r>
            <a:endParaRPr lang="ru-RU" sz="4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6" y="1677691"/>
            <a:ext cx="4214042" cy="28093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88" y="3467669"/>
            <a:ext cx="6039027" cy="339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 пассажирский транспорт?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5" y="1270000"/>
            <a:ext cx="3338354" cy="22255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5" y="4155969"/>
            <a:ext cx="3333750" cy="2505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17" y="1282739"/>
            <a:ext cx="3948404" cy="2467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38" y="3899974"/>
            <a:ext cx="3767993" cy="28259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355" y="3685991"/>
            <a:ext cx="3669868" cy="252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78702"/>
            <a:ext cx="8596668" cy="3880773"/>
          </a:xfrm>
        </p:spPr>
        <p:txBody>
          <a:bodyPr>
            <a:normAutofit/>
          </a:bodyPr>
          <a:lstStyle/>
          <a:p>
            <a:r>
              <a:rPr lang="ru-RU" dirty="0"/>
              <a:t>Воспитатель:</a:t>
            </a:r>
          </a:p>
          <a:p>
            <a:r>
              <a:rPr lang="ru-RU" dirty="0"/>
              <a:t>- Ребята, послушайте стихотворение.</a:t>
            </a:r>
          </a:p>
          <a:p>
            <a:r>
              <a:rPr lang="ru-RU" dirty="0"/>
              <a:t>Несёт кораблик по волнам</a:t>
            </a:r>
            <a:br>
              <a:rPr lang="ru-RU" dirty="0"/>
            </a:br>
            <a:r>
              <a:rPr lang="ru-RU" dirty="0"/>
              <a:t>И в стороны качает.</a:t>
            </a:r>
            <a:br>
              <a:rPr lang="ru-RU" dirty="0"/>
            </a:br>
            <a:r>
              <a:rPr lang="ru-RU" dirty="0"/>
              <a:t>Куда несёт, не знает сам,</a:t>
            </a:r>
            <a:br>
              <a:rPr lang="ru-RU" dirty="0"/>
            </a:br>
            <a:r>
              <a:rPr lang="ru-RU" dirty="0"/>
              <a:t>И скоро ли причалит.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 морю лодочка плывёт,</a:t>
            </a:r>
            <a:br>
              <a:rPr lang="ru-RU" dirty="0"/>
            </a:br>
            <a:r>
              <a:rPr lang="ru-RU" dirty="0"/>
              <a:t>Попутный дует  ветер.</a:t>
            </a:r>
            <a:br>
              <a:rPr lang="ru-RU" dirty="0"/>
            </a:br>
            <a:r>
              <a:rPr lang="ru-RU" dirty="0"/>
              <a:t>Кораблик свой замедлил ход:</a:t>
            </a:r>
            <a:br>
              <a:rPr lang="ru-RU" dirty="0"/>
            </a:br>
            <a:r>
              <a:rPr lang="ru-RU" dirty="0"/>
              <a:t>Он лодочку приметил.</a:t>
            </a:r>
          </a:p>
          <a:p>
            <a:r>
              <a:rPr lang="ru-RU" dirty="0"/>
              <a:t>Ребята, а вы знаете, что кораблик, лодочка – это тоже транспорт.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56" y="2078702"/>
            <a:ext cx="3115058" cy="220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что вы здесь видите? (перечисляют)</a:t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 как это все можно назвать одним словом? (транспорт)</a:t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Какой это транспорт?</a:t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Где он ходит? (по воде, значит – </a:t>
            </a:r>
            <a:r>
              <a:rPr lang="ru-RU" sz="2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водный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Яхта, лодка,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296" y="4387378"/>
            <a:ext cx="3294163" cy="2470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8120"/>
            <a:ext cx="3807346" cy="277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059" y="609599"/>
            <a:ext cx="3645197" cy="272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59" y="3838575"/>
            <a:ext cx="4267200" cy="3019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00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493" y="254758"/>
            <a:ext cx="8596668" cy="1505803"/>
          </a:xfrm>
        </p:spPr>
        <p:txBody>
          <a:bodyPr/>
          <a:lstStyle/>
          <a:p>
            <a:r>
              <a:rPr lang="ru-RU" dirty="0"/>
              <a:t>Ребята, давайте рассмотрим корабль. Кто знает, что есть у корабля? (корма, якорь, палуба. Ответы детей сопровождаются показом названной части корабля. Опросить 4-5 чел.; при затруднении воспитатель добавляет, что у корабля есть иллюминатор.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2792"/>
            <a:ext cx="5726944" cy="4295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29" y="1940257"/>
            <a:ext cx="1894480" cy="1894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69" y="1728575"/>
            <a:ext cx="3739487" cy="2519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03" y="4248054"/>
            <a:ext cx="3694428" cy="2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</TotalTime>
  <Words>240</Words>
  <Application>Microsoft Office PowerPoint</Application>
  <PresentationFormat>Широкоэкранный</PresentationFormat>
  <Paragraphs>34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Trebuchet MS</vt:lpstr>
      <vt:lpstr>Wingdings 3</vt:lpstr>
      <vt:lpstr>Грань</vt:lpstr>
      <vt:lpstr>Транспорт</vt:lpstr>
      <vt:lpstr>Как вы думаете, какой это транспорт? - Где он ходит? (по земле) - Значит, как его можно назвать? (наземный) - Ребята, а вы знаете,  для чего он нужен? (Перевозить  людей, грузы) - А кто управляет этим транспортом? (водитель, шофер) </vt:lpstr>
      <vt:lpstr>Игра «Опиши транспорт»   - Ребята, а какой наземный транспорт вы встречаете на улице? - Кто еще может назвать наземный транспорт, который встречается в нашем городе? (автобус, маршрутное такси «Газель», троллейбус, трамвай, легковые и грузовые автомобили)  (опросить 4-5 чел) </vt:lpstr>
      <vt:lpstr>«Опиши транспорт»</vt:lpstr>
      <vt:lpstr>Назови грузовой транспорт?</vt:lpstr>
      <vt:lpstr>Назови пассажирский транспорт?</vt:lpstr>
      <vt:lpstr>Презентация PowerPoint</vt:lpstr>
      <vt:lpstr>- Ребята, что вы здесь видите? (перечисляют) - А как это все можно назвать одним словом? (транспорт) - Какой это транспорт? - Где он ходит? (по воде, значит – водный). Яхта, лодка, </vt:lpstr>
      <vt:lpstr>Презентация PowerPoint</vt:lpstr>
      <vt:lpstr>Презентация PowerPoint</vt:lpstr>
      <vt:lpstr>    Физминутка Игра «Море волнуется» (самолет из бумаги запустить!)</vt:lpstr>
      <vt:lpstr>Презентация PowerPoint</vt:lpstr>
      <vt:lpstr>Презентация PowerPoint</vt:lpstr>
      <vt:lpstr>Презентация PowerPoint</vt:lpstr>
      <vt:lpstr>Где стоит машина?</vt:lpstr>
      <vt:lpstr>Около чего стоит автомобиль? Перед чем?</vt:lpstr>
      <vt:lpstr>Перед чем стоит микроавтобус «Газель»?</vt:lpstr>
      <vt:lpstr>Что стоит за машиной?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</dc:title>
  <dc:creator>Ирек и Гузель</dc:creator>
  <cp:lastModifiedBy>Ирек и Гузель</cp:lastModifiedBy>
  <cp:revision>18</cp:revision>
  <dcterms:created xsi:type="dcterms:W3CDTF">2014-04-01T15:09:56Z</dcterms:created>
  <dcterms:modified xsi:type="dcterms:W3CDTF">2014-04-03T02:44:06Z</dcterms:modified>
</cp:coreProperties>
</file>