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4" r:id="rId3"/>
    <p:sldId id="275" r:id="rId4"/>
    <p:sldId id="272" r:id="rId5"/>
    <p:sldId id="260" r:id="rId6"/>
    <p:sldId id="268" r:id="rId7"/>
    <p:sldId id="257" r:id="rId8"/>
    <p:sldId id="270" r:id="rId9"/>
    <p:sldId id="259" r:id="rId10"/>
    <p:sldId id="271" r:id="rId11"/>
    <p:sldId id="258" r:id="rId12"/>
    <p:sldId id="267" r:id="rId13"/>
    <p:sldId id="261" r:id="rId14"/>
    <p:sldId id="266" r:id="rId15"/>
    <p:sldId id="263" r:id="rId16"/>
    <p:sldId id="269" r:id="rId17"/>
    <p:sldId id="265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47" autoAdjust="0"/>
  </p:normalViewPr>
  <p:slideViewPr>
    <p:cSldViewPr>
      <p:cViewPr varScale="1">
        <p:scale>
          <a:sx n="66" d="100"/>
          <a:sy n="66" d="100"/>
        </p:scale>
        <p:origin x="-6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D496-917D-47BD-A38C-5E8739BB063E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C1F00-2A3F-4EA9-980B-DA9845C86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D496-917D-47BD-A38C-5E8739BB063E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C1F00-2A3F-4EA9-980B-DA9845C86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D496-917D-47BD-A38C-5E8739BB063E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C1F00-2A3F-4EA9-980B-DA9845C86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D496-917D-47BD-A38C-5E8739BB063E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C1F00-2A3F-4EA9-980B-DA9845C86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D496-917D-47BD-A38C-5E8739BB063E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C1F00-2A3F-4EA9-980B-DA9845C86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D496-917D-47BD-A38C-5E8739BB063E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C1F00-2A3F-4EA9-980B-DA9845C86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D496-917D-47BD-A38C-5E8739BB063E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C1F00-2A3F-4EA9-980B-DA9845C86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D496-917D-47BD-A38C-5E8739BB063E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C1F00-2A3F-4EA9-980B-DA9845C86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D496-917D-47BD-A38C-5E8739BB063E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C1F00-2A3F-4EA9-980B-DA9845C86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D496-917D-47BD-A38C-5E8739BB063E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C1F00-2A3F-4EA9-980B-DA9845C86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D496-917D-47BD-A38C-5E8739BB063E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C1F00-2A3F-4EA9-980B-DA9845C86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2D496-917D-47BD-A38C-5E8739BB063E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C1F00-2A3F-4EA9-980B-DA9845C86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428604"/>
            <a:ext cx="7772400" cy="1470025"/>
          </a:xfrm>
        </p:spPr>
        <p:txBody>
          <a:bodyPr>
            <a:normAutofit/>
          </a:bodyPr>
          <a:lstStyle/>
          <a:p>
            <a:r>
              <a:rPr lang="ru-RU" sz="6600" b="1" i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00B0F0"/>
                </a:solidFill>
                <a:latin typeface="Comic Sans MS" pitchFamily="66" charset="0"/>
              </a:rPr>
              <a:t>Голубая капля</a:t>
            </a:r>
            <a:endParaRPr lang="ru-RU" sz="6600" b="1" i="1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571604" y="2214554"/>
            <a:ext cx="6400800" cy="3000396"/>
          </a:xfrm>
          <a:blipFill>
            <a:blip r:embed="rId3" cstate="email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ru-RU" sz="4000" b="1" i="1" dirty="0">
                <a:solidFill>
                  <a:schemeClr val="tx1"/>
                </a:solidFill>
                <a:latin typeface="Sylfaen" pitchFamily="18" charset="0"/>
              </a:rPr>
              <a:t>Стало как-то суховато</a:t>
            </a:r>
          </a:p>
          <a:p>
            <a:r>
              <a:rPr lang="ru-RU" sz="4000" b="1" i="1" dirty="0">
                <a:solidFill>
                  <a:schemeClr val="tx1"/>
                </a:solidFill>
                <a:latin typeface="Sylfaen" pitchFamily="18" charset="0"/>
              </a:rPr>
              <a:t>От пустынь и от степей.</a:t>
            </a:r>
          </a:p>
          <a:p>
            <a:r>
              <a:rPr lang="ru-RU" sz="4000" b="1" i="1" dirty="0">
                <a:solidFill>
                  <a:schemeClr val="tx1"/>
                </a:solidFill>
                <a:latin typeface="Sylfaen" pitchFamily="18" charset="0"/>
              </a:rPr>
              <a:t>И поэтому, ребята,</a:t>
            </a:r>
          </a:p>
          <a:p>
            <a:r>
              <a:rPr lang="ru-RU" sz="4000" b="1" i="1" dirty="0">
                <a:solidFill>
                  <a:schemeClr val="tx1"/>
                </a:solidFill>
                <a:latin typeface="Sylfaen" pitchFamily="18" charset="0"/>
              </a:rPr>
              <a:t>Вот загадки помокрей.</a:t>
            </a:r>
          </a:p>
          <a:p>
            <a:endParaRPr lang="ru-RU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Маленькой рождаюсь я,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Получаюсь из ручья,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А до моря добегу -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Стать широкою смогу. </a:t>
            </a:r>
            <a:endParaRPr lang="ru-RU" b="1" i="1" dirty="0" smtClean="0">
              <a:latin typeface="Sylfaen" pitchFamily="18" charset="0"/>
            </a:endParaRP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	</a:t>
            </a:r>
            <a:r>
              <a:rPr lang="ru-RU" b="1" i="1" dirty="0" smtClean="0">
                <a:latin typeface="Sylfaen" pitchFamily="18" charset="0"/>
              </a:rPr>
              <a:t>						(</a:t>
            </a:r>
            <a:r>
              <a:rPr lang="ru-RU" b="1" i="1" dirty="0">
                <a:latin typeface="Sylfaen" pitchFamily="18" charset="0"/>
              </a:rPr>
              <a:t>Река)</a:t>
            </a:r>
          </a:p>
          <a:p>
            <a:pPr algn="ctr">
              <a:buNone/>
            </a:pPr>
            <a:endParaRPr lang="ru-RU" b="1" i="1" dirty="0">
              <a:latin typeface="Sylfae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grafusion.ru513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Хоть на море мы похожи,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Мы внутри материка.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В нас порой впадают тоже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Ручеек или река.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С океаном не знакомы.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Назовите, дети, кто мы? </a:t>
            </a:r>
            <a:endParaRPr lang="ru-RU" b="1" i="1" dirty="0" smtClean="0">
              <a:latin typeface="Sylfaen" pitchFamily="18" charset="0"/>
            </a:endParaRP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	</a:t>
            </a:r>
            <a:r>
              <a:rPr lang="ru-RU" b="1" i="1" dirty="0" smtClean="0">
                <a:latin typeface="Sylfaen" pitchFamily="18" charset="0"/>
              </a:rPr>
              <a:t>						(</a:t>
            </a:r>
            <a:r>
              <a:rPr lang="ru-RU" b="1" i="1" dirty="0">
                <a:latin typeface="Sylfaen" pitchFamily="18" charset="0"/>
              </a:rPr>
              <a:t>Озера)</a:t>
            </a:r>
          </a:p>
          <a:p>
            <a:pPr>
              <a:buNone/>
            </a:pPr>
            <a:endParaRPr lang="ru-RU" b="1" i="1" dirty="0">
              <a:latin typeface="Sylfae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grafusion.ru498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-224167" y="-49038"/>
            <a:ext cx="9368167" cy="6907038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Это - водные пустыни,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Волны как барханы.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Здесь, среди бездонной сини –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Штормы, ураганы. </a:t>
            </a:r>
            <a:endParaRPr lang="ru-RU" b="1" i="1" dirty="0" smtClean="0">
              <a:latin typeface="Sylfaen" pitchFamily="18" charset="0"/>
            </a:endParaRP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 </a:t>
            </a:r>
            <a:r>
              <a:rPr lang="ru-RU" b="1" i="1" dirty="0" smtClean="0">
                <a:latin typeface="Sylfaen" pitchFamily="18" charset="0"/>
              </a:rPr>
              <a:t>                                              (</a:t>
            </a:r>
            <a:r>
              <a:rPr lang="ru-RU" b="1" i="1" dirty="0">
                <a:latin typeface="Sylfaen" pitchFamily="18" charset="0"/>
              </a:rPr>
              <a:t>Океан, море)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grafusion.ru514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В океане ходим мы,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Словно синие холмы.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Океан - наш дом родной,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В нем немало миль.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В шторм идем большой стеной,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Утихаем в штиль. </a:t>
            </a:r>
            <a:endParaRPr lang="ru-RU" b="1" i="1" dirty="0" smtClean="0">
              <a:latin typeface="Sylfaen" pitchFamily="18" charset="0"/>
            </a:endParaRP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	</a:t>
            </a:r>
            <a:r>
              <a:rPr lang="ru-RU" b="1" i="1" dirty="0" smtClean="0">
                <a:latin typeface="Sylfaen" pitchFamily="18" charset="0"/>
              </a:rPr>
              <a:t>						(</a:t>
            </a:r>
            <a:r>
              <a:rPr lang="ru-RU" b="1" i="1" dirty="0">
                <a:latin typeface="Sylfaen" pitchFamily="18" charset="0"/>
              </a:rPr>
              <a:t>Волны)</a:t>
            </a:r>
          </a:p>
          <a:p>
            <a:endParaRPr lang="ru-RU" b="1" i="1" dirty="0">
              <a:latin typeface="Sylfae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grafusion.ru529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-42214" y="0"/>
            <a:ext cx="9186214" cy="68580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Над тобой и надо мной </a:t>
            </a:r>
            <a:endParaRPr lang="ru-RU" b="1" i="1" dirty="0" smtClean="0">
              <a:latin typeface="Sylfaen" pitchFamily="18" charset="0"/>
            </a:endParaRPr>
          </a:p>
          <a:p>
            <a:pPr algn="ctr">
              <a:buNone/>
            </a:pPr>
            <a:r>
              <a:rPr lang="ru-RU" b="1" i="1" dirty="0" smtClean="0">
                <a:latin typeface="Sylfaen" pitchFamily="18" charset="0"/>
              </a:rPr>
              <a:t>Она </a:t>
            </a:r>
            <a:r>
              <a:rPr lang="ru-RU" b="1" i="1" dirty="0">
                <a:latin typeface="Sylfaen" pitchFamily="18" charset="0"/>
              </a:rPr>
              <a:t>растет вниз головой. </a:t>
            </a:r>
            <a:endParaRPr lang="ru-RU" b="1" i="1" dirty="0" smtClean="0">
              <a:latin typeface="Sylfaen" pitchFamily="18" charset="0"/>
            </a:endParaRP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	</a:t>
            </a:r>
            <a:r>
              <a:rPr lang="ru-RU" b="1" i="1" dirty="0" smtClean="0">
                <a:latin typeface="Sylfaen" pitchFamily="18" charset="0"/>
              </a:rPr>
              <a:t>					(</a:t>
            </a:r>
            <a:r>
              <a:rPr lang="ru-RU" b="1" i="1" dirty="0">
                <a:latin typeface="Sylfaen" pitchFamily="18" charset="0"/>
              </a:rPr>
              <a:t>Сосулька).</a:t>
            </a:r>
            <a:r>
              <a:rPr lang="ru-RU" b="1" i="1" dirty="0" smtClean="0">
                <a:latin typeface="Sylfaen" pitchFamily="18" charset="0"/>
              </a:rPr>
              <a:t/>
            </a:r>
            <a:br>
              <a:rPr lang="ru-RU" b="1" i="1" dirty="0" smtClean="0">
                <a:latin typeface="Sylfae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загадки про воду. Сосульки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Посмотрите-ка! В апреле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С крыши брызги полетели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И стараются, шлеп-шлеп,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Попадать нам прямо в лоб. </a:t>
            </a:r>
            <a:endParaRPr lang="ru-RU" b="1" i="1" dirty="0" smtClean="0">
              <a:latin typeface="Sylfaen" pitchFamily="18" charset="0"/>
            </a:endParaRP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	</a:t>
            </a:r>
            <a:r>
              <a:rPr lang="ru-RU" b="1" i="1" dirty="0" smtClean="0">
                <a:latin typeface="Sylfaen" pitchFamily="18" charset="0"/>
              </a:rPr>
              <a:t>							(</a:t>
            </a:r>
            <a:r>
              <a:rPr lang="ru-RU" b="1" i="1" dirty="0">
                <a:latin typeface="Sylfaen" pitchFamily="18" charset="0"/>
              </a:rPr>
              <a:t>Капель)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grafusion.ru525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0" y="-107157"/>
            <a:ext cx="9286876" cy="6965157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Он и льет, и льет, и льет.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Мокрая погода.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Может, это вертолет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Сбрасывает воду?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Нет, вода из облаков.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Угадай, он кто таков? </a:t>
            </a:r>
            <a:endParaRPr lang="ru-RU" b="1" i="1" dirty="0" smtClean="0">
              <a:latin typeface="Sylfaen" pitchFamily="18" charset="0"/>
            </a:endParaRP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	</a:t>
            </a:r>
            <a:r>
              <a:rPr lang="ru-RU" b="1" i="1" dirty="0" smtClean="0">
                <a:latin typeface="Sylfaen" pitchFamily="18" charset="0"/>
              </a:rPr>
              <a:t>					(</a:t>
            </a:r>
            <a:r>
              <a:rPr lang="ru-RU" b="1" i="1" dirty="0">
                <a:latin typeface="Sylfaen" pitchFamily="18" charset="0"/>
              </a:rPr>
              <a:t>Дождь)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9458" name="Picture 2" descr="загадки про воду. Дождь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42212" y="-110876"/>
            <a:ext cx="9186212" cy="69688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Мы журчим в апреле звонко,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Ведь сугробы быстро тают,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А мальчишки и девчонки</a:t>
            </a: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В нас кораблики пускают. </a:t>
            </a:r>
            <a:endParaRPr lang="ru-RU" b="1" i="1" dirty="0" smtClean="0">
              <a:latin typeface="Sylfaen" pitchFamily="18" charset="0"/>
            </a:endParaRPr>
          </a:p>
          <a:p>
            <a:pPr algn="ctr">
              <a:buNone/>
            </a:pPr>
            <a:r>
              <a:rPr lang="ru-RU" b="1" i="1" dirty="0">
                <a:latin typeface="Sylfaen" pitchFamily="18" charset="0"/>
              </a:rPr>
              <a:t>	</a:t>
            </a:r>
            <a:r>
              <a:rPr lang="ru-RU" b="1" i="1" dirty="0" smtClean="0">
                <a:latin typeface="Sylfaen" pitchFamily="18" charset="0"/>
              </a:rPr>
              <a:t>						(</a:t>
            </a:r>
            <a:r>
              <a:rPr lang="ru-RU" b="1" i="1" dirty="0">
                <a:latin typeface="Sylfaen" pitchFamily="18" charset="0"/>
              </a:rPr>
              <a:t>Ручьи)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grafusion.ru506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-146764" y="-51320"/>
            <a:ext cx="9290764" cy="690932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204</Words>
  <Application>Microsoft Office PowerPoint</Application>
  <PresentationFormat>Экран (4:3)</PresentationFormat>
  <Paragraphs>50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Голубая капля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Голубая капля</dc:title>
  <dc:creator>Звягинцев</dc:creator>
  <cp:lastModifiedBy>Звягинцев</cp:lastModifiedBy>
  <cp:revision>13</cp:revision>
  <dcterms:created xsi:type="dcterms:W3CDTF">2014-03-16T06:55:34Z</dcterms:created>
  <dcterms:modified xsi:type="dcterms:W3CDTF">2014-04-03T05:08:49Z</dcterms:modified>
</cp:coreProperties>
</file>