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561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2445-D7FE-4AA8-B767-D77ED3F851E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D0F2-2B83-4875-B7F7-773A85C5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email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1500" b="1" i="1" dirty="0" smtClean="0">
                <a:solidFill>
                  <a:srgbClr val="002060"/>
                </a:solidFill>
                <a:latin typeface="Comic Sans MS" pitchFamily="66" charset="0"/>
              </a:rPr>
              <a:t>Осенние</a:t>
            </a:r>
            <a:br>
              <a:rPr lang="ru-RU" sz="11500" b="1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1500" b="1" i="1" dirty="0" smtClean="0">
                <a:solidFill>
                  <a:srgbClr val="002060"/>
                </a:solidFill>
                <a:latin typeface="Comic Sans MS" pitchFamily="66" charset="0"/>
              </a:rPr>
              <a:t>загадки</a:t>
            </a:r>
            <a:endParaRPr lang="ru-RU" sz="115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Century" pitchFamily="18" charset="0"/>
              </a:rPr>
              <a:t>В золотистой круговерти </a:t>
            </a:r>
          </a:p>
          <a:p>
            <a:pPr algn="ctr">
              <a:buNone/>
            </a:pPr>
            <a:r>
              <a:rPr lang="ru-RU" sz="4000" b="1" i="1" dirty="0" smtClean="0">
                <a:latin typeface="Century" pitchFamily="18" charset="0"/>
              </a:rPr>
              <a:t>Листья полетели. </a:t>
            </a:r>
          </a:p>
          <a:p>
            <a:pPr algn="ctr">
              <a:buNone/>
            </a:pPr>
            <a:r>
              <a:rPr lang="ru-RU" sz="4000" b="1" i="1" dirty="0" smtClean="0">
                <a:latin typeface="Century" pitchFamily="18" charset="0"/>
              </a:rPr>
              <a:t>Это я пришла с дождями, </a:t>
            </a:r>
          </a:p>
          <a:p>
            <a:pPr algn="ctr">
              <a:buNone/>
            </a:pPr>
            <a:r>
              <a:rPr lang="ru-RU" sz="4000" b="1" i="1" dirty="0" smtClean="0">
                <a:latin typeface="Century" pitchFamily="18" charset="0"/>
              </a:rPr>
              <a:t>Листопадом и ветрами. </a:t>
            </a:r>
          </a:p>
          <a:p>
            <a:pPr algn="r">
              <a:buNone/>
            </a:pPr>
            <a:r>
              <a:rPr lang="ru-RU" sz="4000" b="1" i="1" dirty="0" smtClean="0">
                <a:latin typeface="Century" pitchFamily="18" charset="0"/>
              </a:rPr>
              <a:t>(Осень)</a:t>
            </a:r>
            <a:endParaRPr lang="ru-RU" sz="4000" b="1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ac69879c4bb6f70586f950bdf181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Если </a:t>
            </a:r>
            <a:r>
              <a:rPr lang="ru-RU" sz="3600" b="1" i="1" dirty="0">
                <a:latin typeface="Century" pitchFamily="18" charset="0"/>
              </a:rPr>
              <a:t>дождик, мы не тужим – </a:t>
            </a:r>
            <a:r>
              <a:rPr lang="ru-RU" sz="3600" b="1" i="1" dirty="0" smtClean="0">
                <a:latin typeface="Century" pitchFamily="18" charset="0"/>
              </a:rPr>
              <a:t/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>
                <a:latin typeface="Century" pitchFamily="18" charset="0"/>
              </a:rPr>
              <a:t>Бойко шлепаем по лужам. </a:t>
            </a:r>
            <a:r>
              <a:rPr lang="ru-RU" sz="3600" b="1" i="1" dirty="0" smtClean="0">
                <a:latin typeface="Century" pitchFamily="18" charset="0"/>
              </a:rPr>
              <a:t/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>
                <a:latin typeface="Century" pitchFamily="18" charset="0"/>
              </a:rPr>
              <a:t>Станет солнышко сиять – </a:t>
            </a:r>
            <a:r>
              <a:rPr lang="ru-RU" sz="3600" b="1" i="1" dirty="0" smtClean="0">
                <a:latin typeface="Century" pitchFamily="18" charset="0"/>
              </a:rPr>
              <a:t/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>
                <a:latin typeface="Century" pitchFamily="18" charset="0"/>
              </a:rPr>
              <a:t>Нам под вешалкой стоять</a:t>
            </a:r>
            <a:r>
              <a:rPr lang="ru-RU" sz="3600" b="1" i="1" dirty="0" smtClean="0">
                <a:latin typeface="Century" pitchFamily="18" charset="0"/>
              </a:rPr>
              <a:t>.</a:t>
            </a:r>
          </a:p>
          <a:p>
            <a:pPr algn="r">
              <a:buNone/>
            </a:pPr>
            <a:r>
              <a:rPr lang="ru-RU" sz="3600" b="1" i="1" dirty="0">
                <a:latin typeface="Century" pitchFamily="18" charset="0"/>
              </a:rPr>
              <a:t> </a:t>
            </a:r>
            <a:r>
              <a:rPr lang="ru-RU" sz="3600" b="1" i="1" dirty="0" smtClean="0">
                <a:latin typeface="Century" pitchFamily="18" charset="0"/>
              </a:rPr>
              <a:t/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>
                <a:latin typeface="Century" pitchFamily="18" charset="0"/>
              </a:rPr>
              <a:t>  (резиновые сапоги)</a:t>
            </a:r>
            <a:r>
              <a:rPr lang="ru-RU" i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log-Oct-half-term-wellies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endParaRPr lang="ru-RU" sz="36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Этот плод едва обнимешь, если слаб, то не поднимешь,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На куски его порежь, мякоть красную поешь</a:t>
            </a:r>
            <a:r>
              <a:rPr lang="ru-RU" sz="3600" dirty="0" smtClean="0">
                <a:latin typeface="Comic Sans MS" pitchFamily="66" charset="0"/>
              </a:rPr>
              <a:t>.</a:t>
            </a:r>
          </a:p>
          <a:p>
            <a:pPr algn="r">
              <a:buNone/>
            </a:pPr>
            <a:r>
              <a:rPr lang="ru-RU" b="1" i="1" dirty="0" smtClean="0">
                <a:latin typeface="Century" pitchFamily="18" charset="0"/>
              </a:rPr>
              <a:t>(арбуз)</a:t>
            </a:r>
            <a:endParaRPr lang="ru-RU" b="1" i="1" dirty="0"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gurie_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endParaRPr lang="ru-RU" sz="3600" b="1" i="1" dirty="0" smtClean="0">
              <a:latin typeface="Century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Круглобока, желтолица, </a:t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 smtClean="0">
                <a:latin typeface="Century" pitchFamily="18" charset="0"/>
              </a:rPr>
              <a:t>Может с солнышком сравниться. </a:t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 smtClean="0">
                <a:latin typeface="Century" pitchFamily="18" charset="0"/>
              </a:rPr>
              <a:t>А душистая какая, </a:t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 smtClean="0">
                <a:latin typeface="Century" pitchFamily="18" charset="0"/>
              </a:rPr>
              <a:t>Мякоть сладкая такая! </a:t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 smtClean="0">
                <a:latin typeface="Century" pitchFamily="18" charset="0"/>
              </a:rPr>
              <a:t>Мы поклонники отныне </a:t>
            </a:r>
            <a:br>
              <a:rPr lang="ru-RU" sz="3600" b="1" i="1" dirty="0" smtClean="0">
                <a:latin typeface="Century" pitchFamily="18" charset="0"/>
              </a:rPr>
            </a:br>
            <a:r>
              <a:rPr lang="ru-RU" sz="3600" b="1" i="1" dirty="0" smtClean="0">
                <a:latin typeface="Century" pitchFamily="18" charset="0"/>
              </a:rPr>
              <a:t>Королевы поля...</a:t>
            </a:r>
          </a:p>
          <a:p>
            <a:pPr algn="r">
              <a:buNone/>
            </a:pPr>
            <a:r>
              <a:rPr lang="ru-RU" b="1" i="1" dirty="0" smtClean="0">
                <a:latin typeface="Comic Sans MS" pitchFamily="66" charset="0"/>
              </a:rPr>
              <a:t>(дыни)</a:t>
            </a:r>
            <a:endParaRPr lang="ru-RU" b="1" i="1" dirty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ntaloupe-by-scott-bauer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latin typeface="Century" pitchFamily="18" charset="0"/>
              </a:rPr>
              <a:t>Сто одежек -</a:t>
            </a:r>
            <a:br>
              <a:rPr lang="ru-RU" sz="4800" b="1" i="1" dirty="0" smtClean="0">
                <a:latin typeface="Century" pitchFamily="18" charset="0"/>
              </a:rPr>
            </a:br>
            <a:r>
              <a:rPr lang="ru-RU" sz="4800" b="1" i="1" dirty="0" smtClean="0">
                <a:latin typeface="Century" pitchFamily="18" charset="0"/>
              </a:rPr>
              <a:t>Все без застежек.</a:t>
            </a:r>
          </a:p>
          <a:p>
            <a:pPr algn="r">
              <a:buNone/>
            </a:pPr>
            <a:r>
              <a:rPr lang="ru-RU" dirty="0" smtClean="0">
                <a:latin typeface="Comic Sans MS" pitchFamily="66" charset="0"/>
              </a:rPr>
              <a:t>(капуста)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2146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latin typeface="Century" pitchFamily="18" charset="0"/>
              </a:rPr>
              <a:t>В сентябре и в октябре </a:t>
            </a:r>
            <a:br>
              <a:rPr lang="ru-RU" b="1" i="1" dirty="0" smtClean="0">
                <a:latin typeface="Century" pitchFamily="18" charset="0"/>
              </a:rPr>
            </a:br>
            <a:r>
              <a:rPr lang="ru-RU" b="1" i="1" dirty="0" smtClean="0">
                <a:latin typeface="Century" pitchFamily="18" charset="0"/>
              </a:rPr>
              <a:t>Их так много во дворе! </a:t>
            </a:r>
            <a:br>
              <a:rPr lang="ru-RU" b="1" i="1" dirty="0" smtClean="0">
                <a:latin typeface="Century" pitchFamily="18" charset="0"/>
              </a:rPr>
            </a:br>
            <a:r>
              <a:rPr lang="ru-RU" b="1" i="1" dirty="0" smtClean="0">
                <a:latin typeface="Century" pitchFamily="18" charset="0"/>
              </a:rPr>
              <a:t>Дождь прошел - оставил их, Средних, маленьких, больших. </a:t>
            </a:r>
            <a:br>
              <a:rPr lang="ru-RU" b="1" i="1" dirty="0" smtClean="0">
                <a:latin typeface="Century" pitchFamily="18" charset="0"/>
              </a:rPr>
            </a:br>
            <a:r>
              <a:rPr lang="ru-RU" b="1" i="1" dirty="0">
                <a:latin typeface="Century" pitchFamily="18" charset="0"/>
              </a:rPr>
              <a:t>	</a:t>
            </a:r>
            <a:r>
              <a:rPr lang="ru-RU" b="1" i="1" dirty="0" smtClean="0">
                <a:latin typeface="Century" pitchFamily="18" charset="0"/>
              </a:rPr>
              <a:t>			(Лужи)</a:t>
            </a:r>
            <a:endParaRPr lang="ru-RU" b="1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latin typeface="Century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Century" pitchFamily="18" charset="0"/>
              </a:rPr>
              <a:t>Запеканки, </a:t>
            </a:r>
            <a:r>
              <a:rPr lang="ru-RU" sz="4400" b="1" i="1" dirty="0" err="1" smtClean="0">
                <a:latin typeface="Century" pitchFamily="18" charset="0"/>
              </a:rPr>
              <a:t>драники</a:t>
            </a:r>
            <a:r>
              <a:rPr lang="ru-RU" sz="4400" b="1" i="1" dirty="0" smtClean="0">
                <a:latin typeface="Century" pitchFamily="18" charset="0"/>
              </a:rPr>
              <a:t>, </a:t>
            </a:r>
            <a:br>
              <a:rPr lang="ru-RU" sz="4400" b="1" i="1" dirty="0" smtClean="0">
                <a:latin typeface="Century" pitchFamily="18" charset="0"/>
              </a:rPr>
            </a:br>
            <a:r>
              <a:rPr lang="ru-RU" sz="4400" b="1" i="1" dirty="0" smtClean="0">
                <a:latin typeface="Century" pitchFamily="18" charset="0"/>
              </a:rPr>
              <a:t>Оладьи и пюре, </a:t>
            </a:r>
            <a:br>
              <a:rPr lang="ru-RU" sz="4400" b="1" i="1" dirty="0" smtClean="0">
                <a:latin typeface="Century" pitchFamily="18" charset="0"/>
              </a:rPr>
            </a:br>
            <a:r>
              <a:rPr lang="ru-RU" sz="4400" b="1" i="1" dirty="0" smtClean="0">
                <a:latin typeface="Century" pitchFamily="18" charset="0"/>
              </a:rPr>
              <a:t>Зразы и вареники, </a:t>
            </a:r>
            <a:br>
              <a:rPr lang="ru-RU" sz="4400" b="1" i="1" dirty="0" smtClean="0">
                <a:latin typeface="Century" pitchFamily="18" charset="0"/>
              </a:rPr>
            </a:br>
            <a:r>
              <a:rPr lang="ru-RU" sz="4400" b="1" i="1" dirty="0" smtClean="0">
                <a:latin typeface="Century" pitchFamily="18" charset="0"/>
              </a:rPr>
              <a:t>Печёнки в кожуре, </a:t>
            </a:r>
            <a:br>
              <a:rPr lang="ru-RU" sz="4400" b="1" i="1" dirty="0" smtClean="0">
                <a:latin typeface="Century" pitchFamily="18" charset="0"/>
              </a:rPr>
            </a:br>
            <a:r>
              <a:rPr lang="ru-RU" sz="4400" b="1" i="1" dirty="0" smtClean="0">
                <a:latin typeface="Century" pitchFamily="18" charset="0"/>
              </a:rPr>
              <a:t>И отличную окрошку </a:t>
            </a:r>
            <a:br>
              <a:rPr lang="ru-RU" sz="4400" b="1" i="1" dirty="0" smtClean="0">
                <a:latin typeface="Century" pitchFamily="18" charset="0"/>
              </a:rPr>
            </a:br>
            <a:r>
              <a:rPr lang="ru-RU" sz="4400" b="1" i="1" dirty="0" smtClean="0">
                <a:latin typeface="Century" pitchFamily="18" charset="0"/>
              </a:rPr>
              <a:t>Можно сделать из...</a:t>
            </a:r>
          </a:p>
          <a:p>
            <a:pPr algn="r">
              <a:buNone/>
            </a:pPr>
            <a:r>
              <a:rPr lang="ru-RU" b="1" i="1" dirty="0" smtClean="0">
                <a:latin typeface="Comic Sans MS" pitchFamily="66" charset="0"/>
              </a:rPr>
              <a:t>(картошки)</a:t>
            </a:r>
            <a:endParaRPr lang="ru-RU" b="1" i="1" dirty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W145-1024x7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c37a1d05d0e7b4010511bc64995237_ful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1686"/>
            <a:ext cx="9144000" cy="6836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Осенью он часто нужен –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Если лупит дождь по лужам,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Если небо в черных тучах,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Он для нас помощник лучший.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Над собой его раскрой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И навес себе устрой! </a:t>
            </a:r>
          </a:p>
          <a:p>
            <a:pPr algn="ctr">
              <a:buNone/>
            </a:pPr>
            <a:r>
              <a:rPr lang="ru-RU" sz="3600" b="1" i="1" dirty="0">
                <a:latin typeface="Century" pitchFamily="18" charset="0"/>
              </a:rPr>
              <a:t>	</a:t>
            </a:r>
            <a:r>
              <a:rPr lang="ru-RU" sz="3600" b="1" i="1" dirty="0" smtClean="0">
                <a:latin typeface="Century" pitchFamily="18" charset="0"/>
              </a:rPr>
              <a:t>				(Зонтик)</a:t>
            </a:r>
            <a:endParaRPr lang="ru-RU" sz="3600" b="1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emsiye-icad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В октябре пока тепло,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А на лужице - стекло.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Ведь холодной ночью звездной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Наша лужица подмерзла,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Сразу стала интересней: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На стекло ступи - и треснет!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						(Первый лед)</a:t>
            </a:r>
            <a:endParaRPr lang="ru-RU" sz="3600" b="1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91139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294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Льется он косой стеной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И стучит по нашим окнам.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Сам холодный, проливной,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А в саду беседки мокнут.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Лист осенний долго кружит, </a:t>
            </a:r>
          </a:p>
          <a:p>
            <a:pPr algn="ctr">
              <a:buNone/>
            </a:pPr>
            <a:r>
              <a:rPr lang="ru-RU" sz="3600" b="1" i="1" dirty="0" smtClean="0">
                <a:latin typeface="Century" pitchFamily="18" charset="0"/>
              </a:rPr>
              <a:t>Чтоб потом спуститься в лужу. </a:t>
            </a:r>
          </a:p>
          <a:p>
            <a:pPr algn="r">
              <a:buNone/>
            </a:pPr>
            <a:r>
              <a:rPr lang="ru-RU" sz="3600" b="1" i="1" dirty="0" smtClean="0">
                <a:latin typeface="Century" pitchFamily="18" charset="0"/>
              </a:rPr>
              <a:t>(Осенний дождь)</a:t>
            </a:r>
            <a:endParaRPr lang="ru-RU" sz="3600" b="1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48801062_lis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153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Осенние загадки</vt:lpstr>
      <vt:lpstr>В сентябре и в октябре  Их так много во дворе!  Дождь прошел - оставил их, Средних, маленьких, больших.      (Лужи)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сентябре и в октябре Их так много во дворе! Дождь прошел - оставил их, Средних, маленьких, больших. (Лужи)</dc:title>
  <dc:creator>Звягинцев</dc:creator>
  <cp:lastModifiedBy>Звягинцев</cp:lastModifiedBy>
  <cp:revision>9</cp:revision>
  <dcterms:created xsi:type="dcterms:W3CDTF">2014-03-16T13:16:40Z</dcterms:created>
  <dcterms:modified xsi:type="dcterms:W3CDTF">2014-04-03T05:05:15Z</dcterms:modified>
</cp:coreProperties>
</file>