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64" r:id="rId6"/>
    <p:sldId id="265" r:id="rId7"/>
    <p:sldId id="269" r:id="rId8"/>
    <p:sldId id="270" r:id="rId9"/>
    <p:sldId id="272" r:id="rId10"/>
    <p:sldId id="27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4"/>
    <a:srgbClr val="B39747"/>
    <a:srgbClr val="070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6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73CA-2A8F-41E5-AA6B-640D194240F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EB5F8-3F41-4727-A5E7-90EF67571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2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E237-61E8-4C5D-A47B-6938FB0DD852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5FD9-A70B-45CA-8463-474CC07272CD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1C5-99C7-42D7-963B-F4A160AA19FE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BEC4-E3F8-47A9-BCA9-00D3F88D8464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1583-90A1-43DF-AE88-71472DBC54F6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FF3B-65C6-47B6-9653-F96E98FFE630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BFA9-F04E-49C9-B6A2-9CDA2D7FBB78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8873-F003-4137-959D-3A41E665C7AB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C66D-D7B3-4728-9BEB-AC9A700E2588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7C7F-26FB-4558-AC98-08347FF166CF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91A9-DBA5-4A4E-A296-9B7612C097AB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FFA1-F1A5-4D54-9415-8351BBC521E1}" type="datetime1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3AFE-2CC7-4C2D-BBCB-F05D526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aminguru.narod.ru/pos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&#1055;&#1086;&#1089;&#1083;&#1086;&#1074;&#1080;&#1094;&#1072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692696"/>
            <a:ext cx="756084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85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Пословица — малая форма народного поэтического творчества, облаченная в краткое, ритмизованное изречение, несущее обобщённую мысль, вывод, иносказание с дидактическим уклоном.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85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9687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●Учить - ум точить.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●Что твёрдо выучишь, долго помнится.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●Не говори: учился, а говори, что узнал.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●Учиться всегда пригодится.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●Легко забыть то, чего не знаешь.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●Красна птица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перьем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а человек ученьем.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●Кто знает дорогу, тот не спотыкается.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●Не штука проучить, а штука научить.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●Очки грамоте не учат.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●Повторенье - мать ученья.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●Мудрым никто не родился.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●На берегу плавать не научишься.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●Больше узнаешь - сильнее станешь.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●Грамоте учиться - всегда пригодится.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●Для ученья нет старости.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●Не гордись званием, а гордись знанием.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●Добрый разум наживают не разом.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●Кому трудно учиться один день, тому трудно будет всю жизнь.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4116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Пословицы о школе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flaminguru.narod.ru/posl.html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ru.wikipedia.org/wiki/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Пословица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351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Ссылки на источники:</a:t>
            </a:r>
          </a:p>
        </p:txBody>
      </p:sp>
    </p:spTree>
  </p:cSld>
  <p:clrMapOvr>
    <a:masterClrMapping/>
  </p:clrMapOvr>
  <p:transition spd="slow" advTm="4000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869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любит дело.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●Врагу не кланяйся, для друга жизни не жалей.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●Вода у друга лучше, чем у врага мёд.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●За дружбу дружбой платят.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●Маленькая дружба лучше большой ссоры.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●Друга на деньги не купишь.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●Друг - твоё зеркало.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●Для дорогого друга - ворота настежь.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●Друзьями хвались, но и сам в хвосте не плетись.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●Дерево держится корнями, а человек друзьями.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●Единственный способ иметь друга - это быть другом.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●Лучше друг верный, чем камень драгоценный.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●Ложь дружбу губит, почему дружба её не любит.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●Не бросай друга в несчастье.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●Не годы сближают людей, а минуты.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●Не поспоришь - не подружишь.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●Нет друга - ищи, нашёл - береги.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●Одёжа хороша новая, а друг - старый.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●Старый друг лучше новых двух.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●Человек без друга, что земля без воды.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6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●Без друга в жизни туго.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1">
                    <a:satMod val="175000"/>
                    <a:alpha val="6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о дружбе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●Любовь к Родине сильнее смерти.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●Береги землю родимую, как мать любимую.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●Всякому мила своя сторона.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●На чужой стороне Родина милей вдвойне.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●Если народ един, он непобедим.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●Кто за Родину горой, тот и герой.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●Одна у человека родная мать, одна у него и Родина.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●Родину, как и родителей, на чужбине не найдёшь.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●Своя земля и в горсти мила.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●Чего не знаешь, туда и тянет.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●На одном месте и камень мохом обрастает.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●И лес шумит дружней, когда деревьев много.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●Своя печаль чужой радости дороже.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●Русский ни с мечом, ни с калачом не шутит.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●Если вздохнуть всем миром - ветер будет.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●Жить - Родине служить.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●В каком народе живёшь, того обычая держись.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●Народная дружба и братство - дороже всякого богатства.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●На родной стороне и кумушек знаком.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7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●Наша сила - семья едина.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73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о Родине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8690"/>
            <a:ext cx="91440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●Здоровье дороже богатства.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●Не спрашивай здоровья, а глянь на лицо.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●На нём хоть воду вози.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●Гляди в ноги: ничего не найдёшь, так хоть нос не расшибёшь.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●Держи голову в холоде, живот в голоде, а ноги в тепле.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●От перееданья люди умирают чаще, чем от голода.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●Двигайся больше, проживёшь дольше.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●Сляжешь не встанешь.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●Кроме смерти от всего вылечишься.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●Болезнь человека не красит.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●Здоров на еду, да хил на работу.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●Береги платье снова, здоровье смолоду.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●Где больно - там рука, где мило - там глаза.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●Были бы кости, а мясо нарастёт.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●Одной ногой в могиле стоит.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●Болит голова - состричь догола, посыпать ежовым пухом, да ударить обухом.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●Скрипучее дерево живуче.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●Краше в гроб кладут.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●Добрый человек здоровее злого. 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 стоячей воде всякая нечисть заводится.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459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 о здоровье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3000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 семье и каша гуще.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●Земля без воды мертва, человек без семьи - пустоцвет.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 семью, где лад, счастье дорогу не забывает.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●Вся семья вместе, так и душа на месте.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●Ссора в совей семье до первого взгляда.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●Сват, не сват, а в горох не лезь.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●Дерево держится корнями, а человек семьёй.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●Есть родня, есть возня.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●Вместе тесно, а врозь скучно.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●Десятая вода на киселе.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●Он нашему слесарю троюродный кузнец.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●Как родня? Да на одно солнышко глядим.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●Твоя бабушка моего дедушку за нос водила.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●Его собаки овсянку ели, а наши на них через тын глядели.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●Семья сильна, когда над ней крыша одна.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●У милого дитяти много имён.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 семье согласно, так идёт дело прекрасно.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●В хорошей семье хорошие дети растут.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●На что клад, коли в семье лад.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●Для внука дедушка - ум, а бабушка - душа.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406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Пословицы о семье</a:t>
            </a:r>
          </a:p>
        </p:txBody>
      </p:sp>
    </p:spTree>
  </p:cSld>
  <p:clrMapOvr>
    <a:masterClrMapping/>
  </p:clrMapOvr>
  <p:transition spd="slow" advTm="13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2688"/>
            <a:ext cx="8964488" cy="53553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●От того, кто не мил, и подарок постыл.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●То, что любят, то и выбирают.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●У истинной любви есть начало, а конца нет.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●У кого память крепкая, для того разлуки нет.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●Умом далёк, а сердцем близок.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●Хоть вплавь плыть, да у милого быть.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●Хоть денег ни гроша, да походка хороша.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●Хоть и ряба, да люба.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●Чего сердце не заметит, того и глаз не увидит.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●Взглянет - огнём опалит, молвит - рублём подарит.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●В одном сердце две любви не держится.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●Где любовь да совет, там и горя нет.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●Глубок океан, но сердце человека глубже.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●Две любви в одном сердце не поместятся.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●Девушка без любви, что цветок без солнца.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●Девушка, что тень: ты за нею - она от тебя, ты от неё - она за тобой.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●Их и водой не разольёшь.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●К любящему и страх не идёт.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●Кого не любят, того не слушают.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70C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 о любви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0070C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3000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869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●Добра на худо не меняют.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●За добрым делом находишься, худое само навяжется.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●Добро наживай, а худое избывай.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●Рожь да пшеница годом родится, а добрый человек всегда пригодится.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●Добро творить - себя веселить.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●Добрые умирают, да дела их живут.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●Все любят добро, да не всех любит оно.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●От добра до худа один шаг.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●Худо тому, кто добра не делает никому.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●Злой не верит, что есть добрые люди.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●Добра, что клада, ищут, а худо под рукой.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●Кто добро творит, тому Бог отплатит.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●Никакое худо до добра не доведёт.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●Добро не умрёт, а зло пропадёт.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●Кто за худым пойдёт, тот добра не найдёт.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●Доброта без разума пуста.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●Добрый скорее дело сделает, чем сердитый.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●Сей добро, посыпай добром, жни добро, оделяй добром.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●Древо познания добра и зла.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●Доброму добро, а худому пополам ведро.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●Всяк хлопочет, себе добра хочет.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206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365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Пословицы о добре</a:t>
            </a:r>
          </a:p>
        </p:txBody>
      </p:sp>
    </p:spTree>
  </p:cSld>
  <p:clrMapOvr>
    <a:masterClrMapping/>
  </p:clrMapOvr>
  <p:transition spd="slow" advTm="13000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9687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●Выбирай книгу так, как выбираешь друга.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●Держи в порядке книжки и тетрадки!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●Книга в счастье украшает, а в несчастье утешает.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●Книга для ума - что тёплый дождь для всходов.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●Книга - книгой, а мозгами двигай.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●Книга - мост в мир знаний, и в мир грёз.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●Книжные страницы похожи на ресницы - глаза открывают.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●Написано пером - не вырубишь топором.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●Чтение - лучшее учение.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●Глядит в книгу и видит фигу.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●Книга в деревне - что окно в избе.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●Книга поможет в труде, выручит и в беде.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●Книги читай, а дела не забывай.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●Кто много читает, тот много и знает.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●Не красна книга письмом, красна умом.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●Не на пользу книги читать, коли одни вершки хватать.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●Одна книга тысячи людей учит.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●Хорошая книга ярче звёздочки светит.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417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Пословицы о книгах</a:t>
            </a:r>
          </a:p>
        </p:txBody>
      </p:sp>
    </p:spTree>
  </p:cSld>
  <p:clrMapOvr>
    <a:masterClrMapping/>
  </p:clrMapOvr>
  <p:transition spd="slow" advTm="12000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2688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●Без коровы - не хозяйство.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●Без молока сливок не бывает.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●Гладь корову не рукой, а жмыхом да мукой.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●Доят шибко, да молоко жидко.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●Конь - не пахарь, не кузнец, не плотник, а первый на селе работник.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●Коня овсом не испортишь.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●Молоко у коровы на языке, а у доярки в руке.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●На лошадь не плеть покупай, а овёс.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●Не торопи ездой, торопи кормом.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●У свиньи сало в корыте.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●У сытого коня восемь ног.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●Хороший бык полстада стоит.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●Земля любит навоз, а лошадь овёс.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●Каков пастух, таково и стадо.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●Каков род, таков и приплод.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●Каково семя, таково и племя.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●Как накормишь да напоишь, так и надоишь.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●Овцу не шуба, а корма греют.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4456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 о животных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blinds/>
  </p:transition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1651</Words>
  <Application>Microsoft Office PowerPoint</Application>
  <PresentationFormat>Экран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Segoe Script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Зося</dc:creator>
  <cp:lastModifiedBy>Admin</cp:lastModifiedBy>
  <cp:revision>57</cp:revision>
  <dcterms:created xsi:type="dcterms:W3CDTF">2011-10-04T16:01:02Z</dcterms:created>
  <dcterms:modified xsi:type="dcterms:W3CDTF">2015-11-08T19:44:28Z</dcterms:modified>
</cp:coreProperties>
</file>