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79" r:id="rId12"/>
    <p:sldId id="261" r:id="rId13"/>
    <p:sldId id="262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3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4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74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10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3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9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35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06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40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9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497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7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88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03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71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82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8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9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9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8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5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079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68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9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6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93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5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82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83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421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91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33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57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5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67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9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9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13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12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04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88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45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88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12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14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81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64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F9C092-CB95-4600-8351-0D1B3E5C23B8}" type="datetimeFigureOut">
              <a:rPr lang="ru-RU" smtClean="0">
                <a:solidFill>
                  <a:srgbClr val="ECE9C6"/>
                </a:solidFill>
              </a:rPr>
              <a:pPr/>
              <a:t>31.10.2015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6B8922-EF58-47C1-A83D-94B27AD0D14E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29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63688" y="620688"/>
            <a:ext cx="5904656" cy="1363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«Картошка- «второй» хлеб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»(часть2)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саша\Desktop\Фото-06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2" b="30404"/>
          <a:stretch/>
        </p:blipFill>
        <p:spPr bwMode="auto">
          <a:xfrm>
            <a:off x="2843808" y="2881223"/>
            <a:ext cx="3513584" cy="23636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34535"/>
            <a:ext cx="5938837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4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Пословицы и поговорки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Картошка да каша –еда наша.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Картошку копать, не руками махать.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Ели да березы-чем не дрова, соль да картошка- чем не еда.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труда картошка не родится никогда.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03648" y="638436"/>
            <a:ext cx="6192688" cy="12783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</a:t>
            </a:r>
          </a:p>
        </p:txBody>
      </p:sp>
      <p:pic>
        <p:nvPicPr>
          <p:cNvPr id="11266" name="Picture 2" descr="C:\Users\саша\Desktop\SAM_4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8743" y="188640"/>
            <a:ext cx="792089" cy="144016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5214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Итак, нам удалось доказать, что картошка- «второй» хлеб. И она есть в каждом доме, а это доказывает её распространенность . И наверное, со мной все согласятся, что картошка очень вкусная и, как узнали, полезная.</a:t>
            </a:r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03648" y="620688"/>
            <a:ext cx="6336704" cy="11304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5" name="Улыбающееся лицо 4"/>
          <p:cNvSpPr/>
          <p:nvPr/>
        </p:nvSpPr>
        <p:spPr>
          <a:xfrm>
            <a:off x="4436279" y="501317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6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4847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Родом это растение из Южной Америки. Там картошку употребляли в пищу много тысяч лет подряд.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   А вот в Европе картофель стал известен только в 16 веке,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когда испанцы привезли его из-за океана.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   В начали картофель высаживали в садах, потому что он был незнаком им.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    Самое неожиданное применение картофелю придумали во Франции – его использовали как украшение.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   В Росси картофель тоже не сразу пришёлся по вкусу. Попал он к нам в 17 веке. Царь Пётр 1 ,путешествовал по Голландии и прислал мешок картофель в Россию. И велел начать разводить картофель, но крестьяне царский указ выполнять не хотели. Они не знали, что делать с ним, как его сажать, как за ним ухаживать.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   Новое растение вызывало много вопросов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2657"/>
            <a:ext cx="5486400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ша\Desktop\Фото-06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2"/>
          <a:stretch/>
        </p:blipFill>
        <p:spPr bwMode="auto">
          <a:xfrm>
            <a:off x="539552" y="2381309"/>
            <a:ext cx="3672408" cy="39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87855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 smtClean="0">
                <a:cs typeface="Times New Roman" pitchFamily="18" charset="0"/>
              </a:rPr>
              <a:t>1. Подготовка картофеля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9832" y="2780928"/>
            <a:ext cx="3696968" cy="334523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Нам стало очень интересно из чего  состоит картофель? И тогда мы в группе провели эксперимент.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55576" y="260648"/>
            <a:ext cx="7920880" cy="12241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Эксперимент</a:t>
            </a:r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2.Измельчение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11087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Сырой</a:t>
            </a:r>
            <a:r>
              <a:rPr lang="ru-RU" dirty="0"/>
              <a:t>, очищенный картофель натерли на </a:t>
            </a:r>
            <a:r>
              <a:rPr lang="ru-RU" dirty="0" smtClean="0"/>
              <a:t>терке</a:t>
            </a:r>
            <a:endParaRPr lang="ru-RU" dirty="0"/>
          </a:p>
        </p:txBody>
      </p:sp>
      <p:pic>
        <p:nvPicPr>
          <p:cNvPr id="6147" name="Picture 3" descr="C:\Users\саша\Desktop\Фото-06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4" t="7015" r="6236" b="11825"/>
          <a:stretch/>
        </p:blipFill>
        <p:spPr bwMode="auto">
          <a:xfrm>
            <a:off x="395536" y="1556792"/>
            <a:ext cx="3897860" cy="32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аша\Desktop\Фото-06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r="21228" b="10981"/>
          <a:stretch/>
        </p:blipFill>
        <p:spPr bwMode="auto">
          <a:xfrm>
            <a:off x="4860032" y="3054955"/>
            <a:ext cx="3402356" cy="32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3.Добавление 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/>
          </a:bodyPr>
          <a:lstStyle/>
          <a:p>
            <a:r>
              <a:rPr lang="ru-RU" sz="2800" dirty="0"/>
              <a:t>смешали  с водой, дали отстоятся </a:t>
            </a:r>
          </a:p>
        </p:txBody>
      </p:sp>
      <p:pic>
        <p:nvPicPr>
          <p:cNvPr id="7172" name="Picture 4" descr="C:\Users\саша\Desktop\Фото-06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-4773" r="-17132" b="26169"/>
          <a:stretch/>
        </p:blipFill>
        <p:spPr bwMode="auto">
          <a:xfrm>
            <a:off x="539552" y="1844824"/>
            <a:ext cx="4007923" cy="36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саша\Desktop\Фото-06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" b="23778"/>
          <a:stretch/>
        </p:blipFill>
        <p:spPr bwMode="auto">
          <a:xfrm>
            <a:off x="4580351" y="2852936"/>
            <a:ext cx="3617864" cy="368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4.Влажный крахмал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412776"/>
            <a:ext cx="3693096" cy="4525963"/>
          </a:xfrm>
        </p:spPr>
        <p:txBody>
          <a:bodyPr>
            <a:normAutofit/>
          </a:bodyPr>
          <a:lstStyle/>
          <a:p>
            <a:r>
              <a:rPr lang="ru-RU" sz="2800" dirty="0"/>
              <a:t>Н</a:t>
            </a:r>
            <a:r>
              <a:rPr lang="ru-RU" sz="2800" dirty="0" smtClean="0"/>
              <a:t>а </a:t>
            </a:r>
            <a:r>
              <a:rPr lang="ru-RU" sz="2800" dirty="0"/>
              <a:t>дне образовался слой белого вещества.</a:t>
            </a:r>
          </a:p>
          <a:p>
            <a:r>
              <a:rPr lang="ru-RU" sz="2800" dirty="0"/>
              <a:t>Это крахмал. Если это вещество высушить, то оно будет белое, как мука.</a:t>
            </a:r>
          </a:p>
        </p:txBody>
      </p:sp>
      <p:pic>
        <p:nvPicPr>
          <p:cNvPr id="8194" name="Picture 2" descr="C:\Users\саша\Desktop\SAM_4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аша\Desktop\SAM_4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293096"/>
            <a:ext cx="3121588" cy="234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5.Полученный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5" y="1412776"/>
            <a:ext cx="4032159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Picture 2" descr="http://ppt4web.ru/images/1487/46082/64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340768"/>
            <a:ext cx="8641876" cy="6481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4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Елена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3067036"/>
            <a:ext cx="2886075" cy="2162176"/>
          </a:xfrm>
          <a:prstGeom prst="rect">
            <a:avLst/>
          </a:prstGeom>
          <a:noFill/>
        </p:spPr>
      </p:pic>
      <p:pic>
        <p:nvPicPr>
          <p:cNvPr id="37892" name="Picture 4" descr="C:\Users\Елена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8879" y="3257536"/>
            <a:ext cx="1952625" cy="1971676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2627784" y="620688"/>
            <a:ext cx="4176464" cy="15841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Поделки из картошки</a:t>
            </a:r>
          </a:p>
        </p:txBody>
      </p:sp>
    </p:spTree>
    <p:extLst>
      <p:ext uri="{BB962C8B-B14F-4D97-AF65-F5344CB8AC3E}">
        <p14:creationId xmlns:p14="http://schemas.microsoft.com/office/powerpoint/2010/main" val="148641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03648" y="404664"/>
            <a:ext cx="6840760" cy="13681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Игры с картофелем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680" y="206084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  «Посади </a:t>
            </a:r>
            <a:r>
              <a:rPr lang="ru-RU" dirty="0">
                <a:solidFill>
                  <a:prstClr val="white"/>
                </a:solidFill>
              </a:rPr>
              <a:t>картошку»</a:t>
            </a:r>
          </a:p>
          <a:p>
            <a:r>
              <a:rPr lang="ru-RU" dirty="0">
                <a:solidFill>
                  <a:prstClr val="white"/>
                </a:solidFill>
              </a:rPr>
              <a:t>   «Возьмём ложку – перенесём картошку»</a:t>
            </a:r>
          </a:p>
          <a:p>
            <a:r>
              <a:rPr lang="ru-RU" dirty="0">
                <a:solidFill>
                  <a:prstClr val="white"/>
                </a:solidFill>
              </a:rPr>
              <a:t>   «Сумку возьми и за картошкой в магазин сходи»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42" name="Picture 2" descr="C:\Users\саша\Desktop\Фото-0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2558609" cy="34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саша\Desktop\Фото-0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847" y="3068960"/>
            <a:ext cx="2558609" cy="34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саша\Desktop\Фото-0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0" y="3127900"/>
            <a:ext cx="2470199" cy="329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182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Паркет</vt:lpstr>
      <vt:lpstr>1_Паркет</vt:lpstr>
      <vt:lpstr>2_Паркет</vt:lpstr>
      <vt:lpstr>3_Паркет</vt:lpstr>
      <vt:lpstr>4_Паркет</vt:lpstr>
      <vt:lpstr>5_Паркет</vt:lpstr>
      <vt:lpstr>6_Паркет</vt:lpstr>
      <vt:lpstr>7_Паркет</vt:lpstr>
      <vt:lpstr>8_Паркет</vt:lpstr>
      <vt:lpstr>9_Паркет</vt:lpstr>
      <vt:lpstr>10_Паркет</vt:lpstr>
      <vt:lpstr>Презентация PowerPoint</vt:lpstr>
      <vt:lpstr>Презентация PowerPoint</vt:lpstr>
      <vt:lpstr>1. Подготовка картофеля</vt:lpstr>
      <vt:lpstr>2.Измельчение</vt:lpstr>
      <vt:lpstr>3.Добавление воды</vt:lpstr>
      <vt:lpstr>4.Влажный крахмал</vt:lpstr>
      <vt:lpstr>5.Полученный результат</vt:lpstr>
      <vt:lpstr>Презентация PowerPoint</vt:lpstr>
      <vt:lpstr>Презентация PowerPoint</vt:lpstr>
      <vt:lpstr>                  Пословицы и поговорки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саша</cp:lastModifiedBy>
  <cp:revision>2</cp:revision>
  <dcterms:created xsi:type="dcterms:W3CDTF">2015-10-31T18:01:20Z</dcterms:created>
  <dcterms:modified xsi:type="dcterms:W3CDTF">2015-10-31T18:14:56Z</dcterms:modified>
</cp:coreProperties>
</file>