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0" r:id="rId5"/>
    <p:sldId id="263" r:id="rId6"/>
    <p:sldId id="265" r:id="rId7"/>
    <p:sldId id="264" r:id="rId8"/>
    <p:sldId id="269" r:id="rId9"/>
    <p:sldId id="266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taxonomy/term/68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stranamasterov.ru/taxonomy/term/8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6"/>
            <a:ext cx="9144000" cy="6846484"/>
          </a:xfrm>
        </p:spPr>
      </p:pic>
      <p:sp>
        <p:nvSpPr>
          <p:cNvPr id="12" name="TextBox 11"/>
          <p:cNvSpPr txBox="1"/>
          <p:nvPr/>
        </p:nvSpPr>
        <p:spPr>
          <a:xfrm>
            <a:off x="107504" y="908720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«Кружок «Пластилиновое чудо»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2400" dirty="0" smtClean="0"/>
              <a:t>для детей младшей группы МДОО.</a:t>
            </a:r>
          </a:p>
          <a:p>
            <a:pPr algn="ctr"/>
            <a:r>
              <a:rPr lang="ru-RU" sz="2400" dirty="0" smtClean="0"/>
              <a:t>Методические материалы»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436510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Разработала : </a:t>
            </a:r>
            <a:r>
              <a:rPr lang="ru-RU" b="1" dirty="0" err="1" smtClean="0"/>
              <a:t>Намазова</a:t>
            </a:r>
            <a:r>
              <a:rPr lang="ru-RU" b="1" dirty="0" smtClean="0"/>
              <a:t> Елена Александровна 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оспитатель МДОО №7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646851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г.Карталы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55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Продукт деятельности проекта «Пластилиновые фантазии: </a:t>
            </a:r>
            <a:r>
              <a:rPr lang="ru-RU" sz="2800" b="1" u="sng" dirty="0" err="1">
                <a:solidFill>
                  <a:srgbClr val="FF0000"/>
                </a:solidFill>
              </a:rPr>
              <a:t>пластилинография</a:t>
            </a:r>
            <a:r>
              <a:rPr lang="ru-RU" sz="2800" b="1" u="sng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720840"/>
            <a:ext cx="6120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Проведение по ходу реализации </a:t>
            </a:r>
            <a:r>
              <a:rPr lang="ru-RU" sz="2400" b="1" dirty="0" smtClean="0"/>
              <a:t>кружка </a:t>
            </a:r>
            <a:r>
              <a:rPr lang="ru-RU" sz="2400" b="1" dirty="0"/>
              <a:t>серии групповых тематических выставок детских работ, выполненных: индивидуально, в подгруппе, совместно с родителями.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Создание группового альбома детских творческих работ, выполненных  в технике </a:t>
            </a:r>
            <a:r>
              <a:rPr lang="ru-RU" sz="2400" b="1" dirty="0" err="1"/>
              <a:t>пластилинография</a:t>
            </a:r>
            <a:r>
              <a:rPr lang="ru-RU" sz="24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Создание фотогалереи </a:t>
            </a:r>
            <a:r>
              <a:rPr lang="ru-RU" sz="2400" b="1" dirty="0" smtClean="0"/>
              <a:t>кружка.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Создание серии тематических консультаций для родителей по теме </a:t>
            </a:r>
            <a:r>
              <a:rPr lang="ru-RU" sz="2400" b="1" dirty="0" smtClean="0"/>
              <a:t>кружка. 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Создание презентации по теме </a:t>
            </a:r>
            <a:r>
              <a:rPr lang="ru-RU" sz="2400" b="1" dirty="0" smtClean="0"/>
              <a:t>кружка.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3804"/>
            <a:ext cx="2058422" cy="1543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3805"/>
            <a:ext cx="1656184" cy="15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План занимательных дел </a:t>
            </a:r>
            <a:r>
              <a:rPr lang="ru-RU" sz="3200" b="1" u="sng" dirty="0" smtClean="0">
                <a:solidFill>
                  <a:srgbClr val="FF0000"/>
                </a:solidFill>
              </a:rPr>
              <a:t>кружка</a:t>
            </a: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 </a:t>
            </a:r>
            <a:r>
              <a:rPr lang="ru-RU" sz="3200" b="1" u="sng" dirty="0">
                <a:solidFill>
                  <a:srgbClr val="FF0000"/>
                </a:solidFill>
              </a:rPr>
              <a:t>«</a:t>
            </a:r>
            <a:r>
              <a:rPr lang="ru-RU" sz="3200" b="1" u="sng" dirty="0" smtClean="0">
                <a:solidFill>
                  <a:srgbClr val="FF0000"/>
                </a:solidFill>
              </a:rPr>
              <a:t>Пластилиновое чудо» 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56220"/>
              </p:ext>
            </p:extLst>
          </p:nvPr>
        </p:nvGraphicFramePr>
        <p:xfrm>
          <a:off x="539552" y="1196752"/>
          <a:ext cx="7848872" cy="539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04"/>
                <a:gridCol w="4997368"/>
              </a:tblGrid>
              <a:tr h="2811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1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Арбуз. Осень наступила. Котик. Рыбка.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1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Лошадка . Мешок гороха. Корзина с ягодами. Мы делили апельсин.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52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Яблоко. Груша. Петушок. Овечка.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1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Снежинка . Снеговик. Елка . Новогодняя открытка.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1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Ваза с цветами. Сорока. Воздушные шары. Натюрморт.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3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Клубочки. Самолет. Шары. Бусы.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3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Черепаха. Мышка. Солнышко. Радуга.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3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Небо. Курочка. Подснежник. Созрели яблоки.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36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Улитка. Пасхальное яичко. Одуванчик. Уточки.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2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" y="10102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3" y="1196752"/>
            <a:ext cx="3017127" cy="299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Наши работы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1028" name="Picture 4" descr="F:\круж пластилиногр\пластилин2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207149" cy="29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руж пластилиногр\Пластилиновый мир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84952"/>
            <a:ext cx="3134140" cy="41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" y="1010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4665"/>
            <a:ext cx="8008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92796"/>
            <a:ext cx="5856312" cy="43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68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8864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Что такое пластилин?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429001"/>
            <a:ext cx="7632848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 (итал. </a:t>
            </a:r>
            <a:r>
              <a:rPr lang="ru-RU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plastilina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от др.-греч. πλα</a:t>
            </a:r>
            <a:r>
              <a:rPr lang="ru-RU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στός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 лепной) — материал для лепки.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Изготовляется из очищенного и размельченного порошка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3"/>
              </a:rPr>
              <a:t>глины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 добавлением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4"/>
              </a:rPr>
              <a:t>воска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сала и других веществ, препятствующих высыханию. Окрашивается в различные цвета. 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Служит для выполнения различных фигур и изображений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88740"/>
            <a:ext cx="3888432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8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" y="361459"/>
            <a:ext cx="3888432" cy="3256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459"/>
            <a:ext cx="3960440" cy="32562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200" y="3717032"/>
            <a:ext cx="8201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>
                <a:solidFill>
                  <a:srgbClr val="FF0000"/>
                </a:solidFill>
              </a:rPr>
              <a:t>Пластилинография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— это нетрадиционная техника лепки, которая выражается в  «рисовании» пластилином более или менее выпуклых по объёму (барельефных) изображений на горизонтальной поверхности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6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00" y="295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492896"/>
            <a:ext cx="70171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Пластилин (разных цветов).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Пластиковые дощечки для выполнения работ.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Стеки.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Картон (однотонный и цветной),желательно плотный.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Бросовый материал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8367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770"/>
            <a:ext cx="2664296" cy="1652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2226"/>
            <a:ext cx="2408684" cy="1689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941900"/>
            <a:ext cx="858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Материалы, используемые в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пластилинографии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12656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" y="-7374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33321"/>
              </p:ext>
            </p:extLst>
          </p:nvPr>
        </p:nvGraphicFramePr>
        <p:xfrm>
          <a:off x="2843808" y="836712"/>
          <a:ext cx="2905432" cy="1615440"/>
        </p:xfrm>
        <a:graphic>
          <a:graphicData uri="http://schemas.openxmlformats.org/drawingml/2006/table">
            <a:tbl>
              <a:tblPr/>
              <a:tblGrid>
                <a:gridCol w="2905432"/>
              </a:tblGrid>
              <a:tr h="1179871"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pPr algn="ctr"/>
                      <a:r>
                        <a:rPr lang="ru-RU" sz="3600" dirty="0" smtClean="0"/>
                        <a:t>    </a:t>
                      </a:r>
                      <a:r>
                        <a:rPr lang="ru-RU" sz="3600" b="1" dirty="0" smtClean="0"/>
                        <a:t>Азбука лепки</a:t>
                      </a:r>
                      <a:endParaRPr lang="ru-RU" sz="36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08161"/>
              </p:ext>
            </p:extLst>
          </p:nvPr>
        </p:nvGraphicFramePr>
        <p:xfrm>
          <a:off x="611560" y="2845562"/>
          <a:ext cx="3384376" cy="2239622"/>
        </p:xfrm>
        <a:graphic>
          <a:graphicData uri="http://schemas.openxmlformats.org/drawingml/2006/table">
            <a:tbl>
              <a:tblPr/>
              <a:tblGrid>
                <a:gridCol w="3384376"/>
              </a:tblGrid>
              <a:tr h="2239622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  </a:t>
                      </a:r>
                      <a:r>
                        <a:rPr lang="ru-RU" sz="4000" b="1" dirty="0" smtClean="0"/>
                        <a:t>Прием скатывания</a:t>
                      </a:r>
                      <a:endParaRPr lang="ru-RU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99887"/>
              </p:ext>
            </p:extLst>
          </p:nvPr>
        </p:nvGraphicFramePr>
        <p:xfrm>
          <a:off x="4860031" y="2849248"/>
          <a:ext cx="3384153" cy="2235935"/>
        </p:xfrm>
        <a:graphic>
          <a:graphicData uri="http://schemas.openxmlformats.org/drawingml/2006/table">
            <a:tbl>
              <a:tblPr/>
              <a:tblGrid>
                <a:gridCol w="3384153"/>
              </a:tblGrid>
              <a:tr h="2235935">
                <a:tc>
                  <a:txBody>
                    <a:bodyPr/>
                    <a:lstStyle/>
                    <a:p>
                      <a:endParaRPr lang="ru-RU" sz="2200" dirty="0" smtClean="0"/>
                    </a:p>
                    <a:p>
                      <a:pPr algn="ctr"/>
                      <a:r>
                        <a:rPr lang="ru-RU" sz="4000" b="1" dirty="0" smtClean="0"/>
                        <a:t>Прием раскатывания</a:t>
                      </a:r>
                      <a:endParaRPr lang="ru-RU" sz="4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5148064" y="2060848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627784" y="206084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4" descr="iCAGYHHI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4" y="548680"/>
            <a:ext cx="18792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iCA20X34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7893"/>
            <a:ext cx="2709698" cy="203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54868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лепки» - приём скатывания формы шара: играем с пластилином в «Волшебный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1379678"/>
            <a:ext cx="46085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2000" b="1" dirty="0">
                <a:solidFill>
                  <a:srgbClr val="002060"/>
                </a:solidFill>
              </a:rPr>
              <a:t>Слегка вытянуть с обеих сторон и раскатать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эллипс- воздушный шарик, дыня.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Оттянуть с одной стороны- груша, матрёшка.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Сплющить между ладонями в диск-колесо, лепёшка.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Раскатать в конус- мороженое, пирамида.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Сплющить с одной стороны в полусферу- пряники, жуки.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Сделать углубление пальцами или карандашом - шляпка гриба, чашка, ваза</a:t>
            </a:r>
          </a:p>
        </p:txBody>
      </p:sp>
      <p:pic>
        <p:nvPicPr>
          <p:cNvPr id="9" name="Picture 19" descr="iCA683M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7353"/>
            <a:ext cx="2304256" cy="28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897353"/>
            <a:ext cx="1932124" cy="289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3265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лепки» - приём раскатывания формы цилиндра: играем с «колбаской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62880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детьми, выполняем движения ладонями рук вперед - назад   ( до получения детали нужной формы и размера ) с одновременным проговариванием следующего текста: «Едет, едет паровоз –    две трубы и 100 колес: «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» (особенно актуально на начальном этапе освоения основных формообразующих движений ).</a:t>
            </a:r>
          </a:p>
        </p:txBody>
      </p:sp>
      <p:pic>
        <p:nvPicPr>
          <p:cNvPr id="7" name="Picture 11" descr="iCA86LUQ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5" y="4364726"/>
            <a:ext cx="3059271" cy="230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iCA7NNF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84" y="4364726"/>
            <a:ext cx="2233639" cy="230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CAJ82N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4726"/>
            <a:ext cx="2484412" cy="230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приёмы «Азбуки лепки» для «рисования» - выполнения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пластилинографических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89659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/>
              <a:t>Сплющивание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/>
              <a:t>Расплющивание.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err="1"/>
              <a:t>Налепливание</a:t>
            </a:r>
            <a:r>
              <a:rPr lang="ru-RU" sz="2400" b="1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/>
              <a:t>Прижимание.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/>
              <a:t>Придавливание.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err="1"/>
              <a:t>Примазывание</a:t>
            </a:r>
            <a:r>
              <a:rPr lang="ru-RU" sz="2400" b="1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/>
              <a:t>Намазывание.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/>
              <a:t>Размазывание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833222"/>
            <a:ext cx="4064618" cy="48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 по реализации проекта «Пластилиновые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фантазии:пластилинография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645644"/>
            <a:ext cx="4662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специалистами ДОУ: руководителем изостудии,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логопедом по коррекционно-развивающему направлению работы.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материала из разных информационных источников(специальной литературы, Интернет).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кружка: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Пластилиновое чудо».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для реализации занимательных дел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кружка.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0" y="2066490"/>
            <a:ext cx="2088232" cy="1564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66490"/>
            <a:ext cx="1944216" cy="1564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1" y="4499829"/>
            <a:ext cx="2088232" cy="2025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4499828"/>
            <a:ext cx="1944216" cy="20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593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Наида</dc:creator>
  <cp:lastModifiedBy>Наида</cp:lastModifiedBy>
  <cp:revision>39</cp:revision>
  <dcterms:created xsi:type="dcterms:W3CDTF">2015-09-23T05:23:26Z</dcterms:created>
  <dcterms:modified xsi:type="dcterms:W3CDTF">2015-09-28T08:34:23Z</dcterms:modified>
</cp:coreProperties>
</file>