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2" r:id="rId7"/>
    <p:sldId id="268" r:id="rId8"/>
    <p:sldId id="271" r:id="rId9"/>
    <p:sldId id="29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308" r:id="rId18"/>
    <p:sldId id="307" r:id="rId19"/>
    <p:sldId id="280" r:id="rId20"/>
    <p:sldId id="281" r:id="rId21"/>
    <p:sldId id="282" r:id="rId22"/>
    <p:sldId id="287" r:id="rId23"/>
    <p:sldId id="299" r:id="rId24"/>
    <p:sldId id="302" r:id="rId25"/>
    <p:sldId id="285" r:id="rId26"/>
    <p:sldId id="286" r:id="rId27"/>
    <p:sldId id="288" r:id="rId28"/>
    <p:sldId id="289" r:id="rId29"/>
    <p:sldId id="291" r:id="rId30"/>
    <p:sldId id="290" r:id="rId31"/>
    <p:sldId id="292" r:id="rId32"/>
    <p:sldId id="293" r:id="rId33"/>
    <p:sldId id="29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ьзователь\Documents\картинки\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№1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Дюймовочка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ЕМР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500570"/>
            <a:ext cx="6400800" cy="132875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Уткина Т.А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ользователь\Documents\картинки\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Развивающая </a:t>
            </a:r>
            <a:br>
              <a:rPr lang="ru-RU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</a:br>
            <a:r>
              <a:rPr lang="ru-RU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среда в ДОУ</a:t>
            </a:r>
            <a:endParaRPr lang="ru-RU" dirty="0"/>
          </a:p>
        </p:txBody>
      </p:sp>
      <p:pic>
        <p:nvPicPr>
          <p:cNvPr id="12293" name="Picture 5" descr="D:\Пользователь\Desktop\Фото\Новая папка\SDC117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71744"/>
            <a:ext cx="5715008" cy="4286256"/>
          </a:xfrm>
          <a:prstGeom prst="rect">
            <a:avLst/>
          </a:prstGeom>
          <a:noFill/>
        </p:spPr>
      </p:pic>
      <p:pic>
        <p:nvPicPr>
          <p:cNvPr id="12294" name="Picture 6" descr="D:\Пользователь\Desktop\Новая папка\SDC118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51809" y="0"/>
            <a:ext cx="5092191" cy="3819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ользователь\Documents\картинки\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7993" cy="6796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714356"/>
            <a:ext cx="442915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Развивающая </a:t>
            </a:r>
            <a:br>
              <a:rPr lang="ru-RU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</a:br>
            <a:r>
              <a:rPr lang="ru-RU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  <a:cs typeface="Aparajita" pitchFamily="34" charset="0"/>
              </a:rPr>
              <a:t>среда в ДОУ</a:t>
            </a:r>
            <a:endParaRPr lang="ru-RU" dirty="0"/>
          </a:p>
        </p:txBody>
      </p:sp>
      <p:pic>
        <p:nvPicPr>
          <p:cNvPr id="13316" name="Picture 4" descr="D:\Пользователь\Desktop\Фото\Новая папка\SDC117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3357562"/>
            <a:ext cx="4381498" cy="3286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7143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Ветерок почти не дышит...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Детский садик спит под крышей,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Спят его игрушки –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Кубики, зверюшки...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Скоро новый день начнётся –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Всем нам утро улыбнётся.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«работу» мы пойдём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разбудим этот дом!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D:\Пользователь\Desktop\Фото\Новая папка\SDC117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613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ользователь\Desktop\Фото\Новая папка\SDC117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0"/>
            <a:ext cx="4786314" cy="378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464347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</a:rPr>
              <a:t>Вместе с солнцем просыпаюсь,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Я приходу утра рад.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Быстро-быстро собираюсь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Я в любимый детский сад!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5363" name="Picture 3" descr="D:\Пользователь\Desktop\Фото\8 марта\8 марта 2015г\Изображение 1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78086"/>
            <a:ext cx="5840246" cy="4379914"/>
          </a:xfrm>
          <a:prstGeom prst="rect">
            <a:avLst/>
          </a:prstGeom>
          <a:noFill/>
        </p:spPr>
      </p:pic>
      <p:pic>
        <p:nvPicPr>
          <p:cNvPr id="24578" name="Picture 2" descr="Анализ летне оздоровительной работы в детском саду для воспитателя - Новинки из мира кни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8265" y="3857604"/>
            <a:ext cx="3215735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ользователь\Documents\картинки\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54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714356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Развивающие игры</a:t>
            </a:r>
            <a:endParaRPr lang="ru-RU" b="1" i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6387" name="Picture 3" descr="D:\Пользователь\Desktop\Фото\Новая папка\SDC117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835652"/>
            <a:ext cx="5363130" cy="4022348"/>
          </a:xfrm>
          <a:prstGeom prst="rect">
            <a:avLst/>
          </a:prstGeom>
          <a:noFill/>
        </p:spPr>
      </p:pic>
      <p:pic>
        <p:nvPicPr>
          <p:cNvPr id="16388" name="Picture 4" descr="D:\Пользователь\Pictures\дет сад 2\SAM_06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0"/>
            <a:ext cx="4929190" cy="36968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ользователь\Documents\картинки\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48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Развивающие игры</a:t>
            </a:r>
            <a:endParaRPr lang="ru-RU" dirty="0"/>
          </a:p>
        </p:txBody>
      </p:sp>
      <p:pic>
        <p:nvPicPr>
          <p:cNvPr id="17411" name="Picture 3" descr="D:\Пользователь\Desktop\Фото\Новая папка\SDC117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839638"/>
            <a:ext cx="5357817" cy="4018362"/>
          </a:xfrm>
          <a:prstGeom prst="rect">
            <a:avLst/>
          </a:prstGeom>
          <a:noFill/>
        </p:spPr>
      </p:pic>
      <p:pic>
        <p:nvPicPr>
          <p:cNvPr id="17414" name="Picture 6" descr="F:\Фото\Занятия, прогулки, режимные моменты  в детском саду\SAM_09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065866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Пользователь\Documents\картинки\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3857620" cy="20717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Отойдите! Я — машина!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внутри меня — пружина!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 утра всегда она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весь день заведена.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5" descr="D:\Пользователь\Desktop\Фото\Новая папка\SDC117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8171" y="0"/>
            <a:ext cx="5475829" cy="410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ользователь\Desktop\Фото\Новая папка\SDC11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Пользователь\Documents\картинки\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10" y="29144"/>
            <a:ext cx="9120390" cy="6828856"/>
          </a:xfrm>
          <a:prstGeom prst="rect">
            <a:avLst/>
          </a:prstGeom>
          <a:noFill/>
        </p:spPr>
      </p:pic>
      <p:pic>
        <p:nvPicPr>
          <p:cNvPr id="8195" name="Picture 3" descr="D:\Пользователь\Desktop\Фото\Новая папка\SDC117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810258" cy="4357694"/>
          </a:xfrm>
          <a:prstGeom prst="rect">
            <a:avLst/>
          </a:prstGeom>
          <a:noFill/>
        </p:spPr>
      </p:pic>
      <p:pic>
        <p:nvPicPr>
          <p:cNvPr id="8194" name="Picture 2" descr="D:\Пользователь\Desktop\Фото\Новая папка\SDC117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893215"/>
            <a:ext cx="5286380" cy="39647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ользователь\Documents\картинки\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Мы с моей подружкой Томой</a:t>
            </a:r>
            <a:br>
              <a:rPr lang="ru-RU" sz="2400" dirty="0" smtClean="0"/>
            </a:br>
            <a:r>
              <a:rPr lang="ru-RU" sz="2400" dirty="0" smtClean="0"/>
              <a:t>Ходим вместе в детский сад.</a:t>
            </a:r>
            <a:br>
              <a:rPr lang="ru-RU" sz="2400" dirty="0" smtClean="0"/>
            </a:br>
            <a:r>
              <a:rPr lang="ru-RU" sz="2400" dirty="0" smtClean="0"/>
              <a:t>Это вам не то, что дома!</a:t>
            </a:r>
            <a:br>
              <a:rPr lang="ru-RU" sz="2400" dirty="0" smtClean="0"/>
            </a:br>
            <a:r>
              <a:rPr lang="ru-RU" sz="2400" dirty="0" smtClean="0"/>
              <a:t>Это школа </a:t>
            </a:r>
            <a:r>
              <a:rPr lang="ru-RU" sz="2400" dirty="0" err="1" smtClean="0"/>
              <a:t>малышат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9459" name="Picture 3" descr="F:\Фото\Новая папка\SDC116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57364"/>
            <a:ext cx="6416181" cy="48121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ьзователь\Documents\картинки\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3630"/>
            <a:ext cx="9144000" cy="68616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/>
                </a:solidFill>
              </a:rPr>
              <a:t/>
            </a:r>
            <a:br>
              <a:rPr lang="ru-RU" sz="2800" i="1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accent1"/>
                </a:solidFill>
              </a:rPr>
              <a:t> «МБДОУ </a:t>
            </a:r>
            <a:r>
              <a:rPr lang="ru-RU" sz="2800" i="1" dirty="0" err="1" smtClean="0">
                <a:solidFill>
                  <a:schemeClr val="accent1"/>
                </a:solidFill>
              </a:rPr>
              <a:t>д</a:t>
            </a:r>
            <a:r>
              <a:rPr lang="ru-RU" sz="2800" i="1" dirty="0" smtClean="0">
                <a:solidFill>
                  <a:schemeClr val="accent1"/>
                </a:solidFill>
              </a:rPr>
              <a:t>/с №1«</a:t>
            </a:r>
            <a:r>
              <a:rPr lang="ru-RU" sz="2800" i="1" dirty="0" err="1" smtClean="0">
                <a:solidFill>
                  <a:schemeClr val="accent1"/>
                </a:solidFill>
              </a:rPr>
              <a:t>Дюймовочка</a:t>
            </a:r>
            <a:r>
              <a:rPr lang="ru-RU" sz="2800" i="1" dirty="0" smtClean="0">
                <a:solidFill>
                  <a:schemeClr val="accent1"/>
                </a:solidFill>
              </a:rPr>
              <a:t>» ЕМР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1455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accent2"/>
                </a:solidFill>
              </a:rPr>
              <a:t>Сосны выстроились в ряд,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Клены под окошком.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Входит солнце в детский сад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Светлою дорожкой.</a:t>
            </a:r>
          </a:p>
          <a:p>
            <a:r>
              <a:rPr lang="ru-RU" sz="9600" dirty="0" smtClean="0">
                <a:solidFill>
                  <a:schemeClr val="accent2"/>
                </a:solidFill>
              </a:rPr>
              <a:t>Все осмотрит в добрый час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По-хозяйски зорко!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Окунется в чистый таз,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Ляжет на скатерку.</a:t>
            </a:r>
          </a:p>
          <a:p>
            <a:r>
              <a:rPr lang="ru-RU" sz="9600" dirty="0" smtClean="0">
                <a:solidFill>
                  <a:schemeClr val="accent2"/>
                </a:solidFill>
              </a:rPr>
              <a:t>Окна чистые блестят,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Вымыт пол </a:t>
            </a:r>
            <a:r>
              <a:rPr lang="ru-RU" sz="9600" dirty="0" err="1" smtClean="0">
                <a:solidFill>
                  <a:schemeClr val="accent2"/>
                </a:solidFill>
              </a:rPr>
              <a:t>досчатый</a:t>
            </a:r>
            <a:r>
              <a:rPr lang="ru-RU" sz="9600" dirty="0" smtClean="0">
                <a:solidFill>
                  <a:schemeClr val="accent2"/>
                </a:solidFill>
              </a:rPr>
              <a:t>.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Просыпайся, детский сад!</a:t>
            </a:r>
            <a:br>
              <a:rPr lang="ru-RU" sz="9600" dirty="0" smtClean="0">
                <a:solidFill>
                  <a:schemeClr val="accent2"/>
                </a:solidFill>
              </a:rPr>
            </a:br>
            <a:r>
              <a:rPr lang="ru-RU" sz="9600" dirty="0" smtClean="0">
                <a:solidFill>
                  <a:schemeClr val="accent2"/>
                </a:solidFill>
              </a:rPr>
              <a:t>Добрый день, ребята!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4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ользователь\Documents\картинки\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D:\Пользователь\Desktop\Фото\Новая папка\SDC117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Фото\Новая папка\SDC117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D:\Пользователь\Pictures\дет.сад\SAM_0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0"/>
            <a:ext cx="4714876" cy="3536156"/>
          </a:xfrm>
          <a:prstGeom prst="rect">
            <a:avLst/>
          </a:prstGeom>
          <a:noFill/>
        </p:spPr>
      </p:pic>
      <p:pic>
        <p:nvPicPr>
          <p:cNvPr id="44036" name="Picture 4" descr="D:\Пользователь\Pictures\дет.сад\SAM_07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86256"/>
            <a:ext cx="392905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На прогулку мы пойдём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И лопатки принесём!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4034" name="Picture 2" descr="D:\Пользователь\Pictures\дет.сад\SAM_07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014866"/>
            <a:ext cx="5124178" cy="38431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Пользователь\Documents\картинки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3386134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Наши 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57752" y="4572008"/>
            <a:ext cx="3843342" cy="111443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Участки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D:\Пользователь\Desktop\Фото\1\SDC118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0998" y="1"/>
            <a:ext cx="4953002" cy="3714752"/>
          </a:xfrm>
          <a:prstGeom prst="rect">
            <a:avLst/>
          </a:prstGeom>
          <a:noFill/>
        </p:spPr>
      </p:pic>
      <p:pic>
        <p:nvPicPr>
          <p:cNvPr id="9" name="Picture 2" descr="D:\Пользователь\Desktop\Фото\1\SDC118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73027"/>
            <a:ext cx="4646630" cy="348497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Пользователь\Documents\картинки\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494"/>
            <a:ext cx="9144000" cy="7039394"/>
          </a:xfrm>
          <a:prstGeom prst="rect">
            <a:avLst/>
          </a:prstGeom>
          <a:noFill/>
        </p:spPr>
      </p:pic>
      <p:pic>
        <p:nvPicPr>
          <p:cNvPr id="2050" name="Picture 2" descr="D:\Пользователь\Desktop\Фото\1\SDC118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524507" cy="4143380"/>
          </a:xfrm>
          <a:prstGeom prst="rect">
            <a:avLst/>
          </a:prstGeom>
          <a:noFill/>
        </p:spPr>
      </p:pic>
      <p:pic>
        <p:nvPicPr>
          <p:cNvPr id="2051" name="Picture 3" descr="D:\Пользователь\Desktop\Фото\1\SDC118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2786058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Ягодны годжи образец меню для детского сада с картинками Пох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5429256" cy="52713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500042"/>
            <a:ext cx="300036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А что у нас </a:t>
            </a:r>
            <a:br>
              <a:rPr lang="ru-RU" sz="40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на второе?</a:t>
            </a: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578" name="Picture 2" descr="F:\Фото\Новая папка\SDC117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62239" y="2071678"/>
            <a:ext cx="6381762" cy="47863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Пользователь\Documents\картинки\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6400816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детском садике у нас</a:t>
            </a:r>
            <a:br>
              <a:rPr lang="ru-RU" sz="36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Тихий час.</a:t>
            </a:r>
            <a:br>
              <a:rPr lang="ru-RU" sz="36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этот час нам нужна</a:t>
            </a:r>
            <a:br>
              <a:rPr lang="ru-RU" sz="36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Тишина.</a:t>
            </a:r>
            <a:endParaRPr lang="ru-RU" sz="3600" b="1" i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5059" name="Picture 3" descr="D:\Пользователь\Pictures\фото Татьяна\дет. сад\SAM_02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71937" cy="46289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Пользователь\Pictures\фото Татьяна\дет. сад\SAM_0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ользователь\Documents\картинки\79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714488"/>
            <a:ext cx="314324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Мы проснулись,</a:t>
            </a:r>
            <a:br>
              <a:rPr lang="ru-RU" sz="2800" dirty="0" smtClean="0"/>
            </a:br>
            <a:r>
              <a:rPr lang="ru-RU" sz="2800" dirty="0" smtClean="0"/>
              <a:t>Потянулись,</a:t>
            </a:r>
            <a:br>
              <a:rPr lang="ru-RU" sz="2800" dirty="0" smtClean="0"/>
            </a:br>
            <a:r>
              <a:rPr lang="ru-RU" sz="2800" dirty="0" smtClean="0"/>
              <a:t>Словно солнце улыбнулись!</a:t>
            </a:r>
            <a:endParaRPr lang="ru-RU" sz="2800" dirty="0"/>
          </a:p>
        </p:txBody>
      </p:sp>
      <p:pic>
        <p:nvPicPr>
          <p:cNvPr id="47107" name="Picture 3" descr="D:\Пользователь\Desktop\Фото\Новая папка\SDC117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67087"/>
            <a:ext cx="4787884" cy="3590913"/>
          </a:xfrm>
          <a:prstGeom prst="rect">
            <a:avLst/>
          </a:prstGeom>
          <a:noFill/>
        </p:spPr>
      </p:pic>
      <p:pic>
        <p:nvPicPr>
          <p:cNvPr id="10243" name="Picture 3" descr="D:\Пользователь\Desktop\Фото\Новая папка\SDC117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75420"/>
            <a:ext cx="4643438" cy="3482579"/>
          </a:xfrm>
          <a:prstGeom prst="rect">
            <a:avLst/>
          </a:prstGeom>
          <a:noFill/>
        </p:spPr>
      </p:pic>
      <p:pic>
        <p:nvPicPr>
          <p:cNvPr id="1027" name="Picture 3" descr="D:\Пользователь\Desktop\Фото\Новая папка\SDC117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857753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C:\Users\User\Desktop\шаблоны к презентации\i (4)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" y="-576064"/>
            <a:ext cx="9143999" cy="7434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сладкого сна, </a:t>
            </a:r>
            <a:br>
              <a:rPr lang="ru-RU" dirty="0" smtClean="0"/>
            </a:br>
            <a:r>
              <a:rPr lang="ru-RU" dirty="0" smtClean="0"/>
              <a:t>Дети просыпаются,</a:t>
            </a:r>
            <a:br>
              <a:rPr lang="ru-RU" dirty="0" smtClean="0"/>
            </a:br>
            <a:r>
              <a:rPr lang="ru-RU" dirty="0" smtClean="0"/>
              <a:t> закаляются</a:t>
            </a:r>
            <a:endParaRPr lang="ru-RU" dirty="0"/>
          </a:p>
        </p:txBody>
      </p:sp>
      <p:pic>
        <p:nvPicPr>
          <p:cNvPr id="4" name="Picture 2" descr="C:\Users\User\Desktop\фото для практ\DSC_06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4726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ользователь\Documents\картинки\62.jpg"/>
          <p:cNvPicPr>
            <a:picLocks noChangeAspect="1" noChangeArrowheads="1"/>
          </p:cNvPicPr>
          <p:nvPr/>
        </p:nvPicPr>
        <p:blipFill>
          <a:blip r:embed="rId2" cstate="email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МБДОУ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/с №1 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Дюймовочка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 расположен  в приспособленном  старинном здании, основан в 1919 году.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Его уникальность в том, что имеет 2 структурных подразделения(Ясли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D:\Пользователь\Desktop\Новая папка\SDC118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143116"/>
            <a:ext cx="3214710" cy="2411033"/>
          </a:xfrm>
          <a:prstGeom prst="rect">
            <a:avLst/>
          </a:prstGeom>
          <a:noFill/>
        </p:spPr>
      </p:pic>
      <p:pic>
        <p:nvPicPr>
          <p:cNvPr id="3" name="Picture 3" descr="D:\Пользователь\Desktop\Новая папка\SDC118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339834"/>
            <a:ext cx="3357553" cy="2518165"/>
          </a:xfrm>
          <a:prstGeom prst="rect">
            <a:avLst/>
          </a:prstGeom>
          <a:noFill/>
        </p:spPr>
      </p:pic>
      <p:pic>
        <p:nvPicPr>
          <p:cNvPr id="4100" name="Picture 4" descr="D:\Пользователь\Desktop\Новая папка\SDC118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4475" y="4143356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Медицинский блок - Фото 8661-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786" y="2857496"/>
            <a:ext cx="3786214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62865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                                                                         В детском саду 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                 уделяется большое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                 внимание здоровью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                            детей.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Я врачом, наверно, буду,</a:t>
            </a:r>
            <a:br>
              <a:rPr lang="ru-RU" sz="3100" dirty="0" smtClean="0"/>
            </a:br>
            <a:r>
              <a:rPr lang="ru-RU" sz="3100" dirty="0" smtClean="0"/>
              <a:t> Стану я лечить людей! </a:t>
            </a:r>
            <a:br>
              <a:rPr lang="ru-RU" sz="3100" dirty="0" smtClean="0"/>
            </a:br>
            <a:r>
              <a:rPr lang="ru-RU" sz="3100" dirty="0" smtClean="0"/>
              <a:t>Буду ездить я повсюду </a:t>
            </a:r>
            <a:br>
              <a:rPr lang="ru-RU" sz="3100" dirty="0" smtClean="0"/>
            </a:br>
            <a:r>
              <a:rPr lang="ru-RU" sz="3100" dirty="0" smtClean="0"/>
              <a:t>И спасать больных детей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48134" name="Picture 6" descr="D:\Пользователь\Desktop\Фото\Новая папка\SDC117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543555" cy="41576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928670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Праздник</a:t>
            </a:r>
            <a:br>
              <a:rPr lang="ru-RU" sz="32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«Солнце маме улыбнулось»</a:t>
            </a:r>
            <a:endParaRPr lang="ru-RU" sz="3200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9155" name="Picture 3" descr="D:\Пользователь\Desktop\утренник 8 марта\Изображение 1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821" cy="3857628"/>
          </a:xfrm>
          <a:prstGeom prst="rect">
            <a:avLst/>
          </a:prstGeom>
          <a:noFill/>
        </p:spPr>
      </p:pic>
      <p:pic>
        <p:nvPicPr>
          <p:cNvPr id="49156" name="Picture 4" descr="D:\Пользователь\Desktop\утренник 8 марта\Изображение 1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8607" y="3104187"/>
            <a:ext cx="5005393" cy="3753813"/>
          </a:xfrm>
          <a:prstGeom prst="rect">
            <a:avLst/>
          </a:prstGeom>
          <a:noFill/>
        </p:spPr>
      </p:pic>
      <p:pic>
        <p:nvPicPr>
          <p:cNvPr id="49157" name="Picture 5" descr="D:\Пользователь\Desktop\утренник 8 марта\Изображение 1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71876"/>
            <a:ext cx="4132584" cy="30992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928802"/>
            <a:ext cx="442915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C00CC"/>
                </a:solidFill>
              </a:rPr>
              <a:t>Подарки маме , и папе  </a:t>
            </a:r>
            <a:br>
              <a:rPr lang="ru-RU" sz="2800" dirty="0" smtClean="0">
                <a:solidFill>
                  <a:srgbClr val="CC00CC"/>
                </a:solidFill>
              </a:rPr>
            </a:br>
            <a:r>
              <a:rPr lang="ru-RU" sz="2800" dirty="0" smtClean="0">
                <a:solidFill>
                  <a:srgbClr val="CC00CC"/>
                </a:solidFill>
              </a:rPr>
              <a:t>Своими руками!</a:t>
            </a:r>
            <a:endParaRPr lang="ru-RU" sz="2800" dirty="0">
              <a:solidFill>
                <a:srgbClr val="CC00CC"/>
              </a:solidFill>
            </a:endParaRPr>
          </a:p>
        </p:txBody>
      </p:sp>
      <p:pic>
        <p:nvPicPr>
          <p:cNvPr id="50178" name="Picture 2" descr="D:\Пользователь\Desktop\утренник 8 марта\Изображение 1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14686"/>
            <a:ext cx="4858051" cy="3643314"/>
          </a:xfrm>
          <a:prstGeom prst="rect">
            <a:avLst/>
          </a:prstGeom>
          <a:noFill/>
        </p:spPr>
      </p:pic>
      <p:pic>
        <p:nvPicPr>
          <p:cNvPr id="4" name="Picture 3" descr="D:\Пользователь\Desktop\Фото\8 марта\8 марта 2015г\IMG003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42852"/>
            <a:ext cx="4611221" cy="61482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Пользователь\Desktop\Фото\Новая папка\SDC117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4886" y="28572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Книжки вечером читаем,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ни сколько не скучаем!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7505"/>
            <a:ext cx="9144000" cy="61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Спасибо за внимание!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ьзователь\Documents\картинки\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812" y="0"/>
            <a:ext cx="9167812" cy="6875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ДОУ функционируют 8 групп, из них: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2группы раннего возраста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  -первые младшие группы,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вторая младшая группа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средняя группа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Старшая группа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Подготовительная группа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Которые посещает 140 детей.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Заведующая – Алиева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Мансура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Рустамовна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Старший воспитатель-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Хадиуллина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Лилия 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Наильевна</a:t>
            </a:r>
            <a:endParaRPr lang="ru-RU" sz="2800" dirty="0"/>
          </a:p>
        </p:txBody>
      </p:sp>
    </p:spTree>
  </p:cSld>
  <p:clrMapOvr>
    <a:masterClrMapping/>
  </p:clrMapOvr>
  <p:transition spd="med" advClick="0" advTm="1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82" y="0"/>
            <a:ext cx="9177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28604"/>
            <a:ext cx="3114668" cy="15001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Здравствуйте!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Это мы!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льзователь\Documents\картинки\картинки\на.jpg"/>
          <p:cNvPicPr>
            <a:picLocks noChangeAspect="1" noChangeArrowheads="1"/>
          </p:cNvPicPr>
          <p:nvPr/>
        </p:nvPicPr>
        <p:blipFill>
          <a:blip r:embed="rId2" cstate="email">
            <a:lum bright="41000"/>
          </a:blip>
          <a:srcRect/>
          <a:stretch>
            <a:fillRect/>
          </a:stretch>
        </p:blipFill>
        <p:spPr bwMode="auto">
          <a:xfrm>
            <a:off x="-5748" y="0"/>
            <a:ext cx="91774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Цель ДОУ:</a:t>
            </a:r>
            <a:br>
              <a:rPr lang="ru-RU" sz="1800" b="1" dirty="0" smtClean="0"/>
            </a:br>
            <a:r>
              <a:rPr lang="ru-RU" sz="1800" b="1" dirty="0" smtClean="0"/>
              <a:t> создание условий для сохранения и укрепления здоровья дошкольников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Основные задачи ДОУ:</a:t>
            </a:r>
            <a:br>
              <a:rPr lang="ru-RU" sz="1800" b="1" dirty="0" smtClean="0"/>
            </a:br>
            <a:r>
              <a:rPr lang="ru-RU" sz="1800" b="1" i="1" dirty="0" smtClean="0"/>
              <a:t>1. Формировать познавательные способности детей, уделяя внимание развитию содержательности и связанности речи, логики мышления и экологическим знаниям дошкольников.</a:t>
            </a:r>
            <a:br>
              <a:rPr lang="ru-RU" sz="1800" b="1" i="1" dirty="0" smtClean="0"/>
            </a:br>
            <a:r>
              <a:rPr lang="ru-RU" sz="1800" b="1" i="1" dirty="0" smtClean="0"/>
              <a:t>2. Продолжить работу по снижению уровня тревожности, формированию уверенности и адекватной самооценки детей дошкольного возраста в процессе игровой деятельности.</a:t>
            </a:r>
            <a:br>
              <a:rPr lang="ru-RU" sz="1800" b="1" i="1" dirty="0" smtClean="0"/>
            </a:br>
            <a:r>
              <a:rPr lang="ru-RU" sz="1800" b="1" i="1" dirty="0" smtClean="0"/>
              <a:t>3. Систематизировать работу по социально-нравственному развитию детей, формированию у детей старшего дошкольного возраста позитивных навыков общения со сверстниками, речевому и гостевому этикету.</a:t>
            </a:r>
            <a:br>
              <a:rPr lang="ru-RU" sz="1800" b="1" i="1" dirty="0" smtClean="0"/>
            </a:br>
            <a:r>
              <a:rPr lang="ru-RU" sz="1800" b="1" i="1" dirty="0" smtClean="0"/>
              <a:t>4. Совершенствовать формы работы по развитию личности ребенка во взаимодействии детского сада и семьи</a:t>
            </a:r>
            <a:r>
              <a:rPr lang="ru-RU" sz="1800" i="1" dirty="0" smtClean="0"/>
              <a:t>.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29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Пользователь\Desktop\Новая папка\SDC118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7202" y="0"/>
            <a:ext cx="923120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ользователь\Documents\картинки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94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Оформление  детского сада</a:t>
            </a:r>
            <a:endParaRPr lang="ru-RU" sz="2800" dirty="0"/>
          </a:p>
        </p:txBody>
      </p:sp>
      <p:pic>
        <p:nvPicPr>
          <p:cNvPr id="10243" name="Picture 3" descr="D:\Пользователь\Desktop\Новая папка\SDC118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5715040" cy="4286280"/>
          </a:xfrm>
          <a:prstGeom prst="rect">
            <a:avLst/>
          </a:prstGeom>
          <a:noFill/>
        </p:spPr>
      </p:pic>
      <p:pic>
        <p:nvPicPr>
          <p:cNvPr id="10244" name="Picture 4" descr="D:\Пользователь\Desktop\SDC118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9995" y="2857496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D:\Пользователь\Desktop\Новая папка\SDC118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117</Words>
  <Application>Microsoft Office PowerPoint</Application>
  <PresentationFormat>Экран (4:3)</PresentationFormat>
  <Paragraphs>32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МБДОУ д/с №1  «Дюймовочка»  ЕМР</vt:lpstr>
      <vt:lpstr>  «МБДОУ д/с №1«Дюймовочка» ЕМР»</vt:lpstr>
      <vt:lpstr>МБДОУ д/с №1 «Дюймовочка» расположен  в приспособленном  старинном здании, основан в 1919 году. Его уникальность в том, что имеет 2 структурных подразделения(Ясли) </vt:lpstr>
      <vt:lpstr>в ДОУ функционируют 8 групп, из них: 2группы раннего возраста 2  -первые младшие группы, вторая младшая группа средняя группа Старшая группа Подготовительная группа Которые посещает 140 детей. Заведующая – Алиева Мансура Рустамовна Старший воспитатель- Хадиуллина  Лилия  Наильевна</vt:lpstr>
      <vt:lpstr>Здравствуйте!  Это мы!</vt:lpstr>
      <vt:lpstr>Цель ДОУ:  создание условий для сохранения и укрепления здоровья дошкольников      Основные задачи ДОУ: 1. Формировать познавательные способности детей, уделяя внимание развитию содержательности и связанности речи, логики мышления и экологическим знаниям дошкольников. 2. Продолжить работу по снижению уровня тревожности, формированию уверенности и адекватной самооценки детей дошкольного возраста в процессе игровой деятельности. 3. Систематизировать работу по социально-нравственному развитию детей, формированию у детей старшего дошкольного возраста позитивных навыков общения со сверстниками, речевому и гостевому этикету. 4. Совершенствовать формы работы по развитию личности ребенка во взаимодействии детского сада и семьи. </vt:lpstr>
      <vt:lpstr>Слайд 7</vt:lpstr>
      <vt:lpstr>Оформление  детского сада</vt:lpstr>
      <vt:lpstr>Слайд 9</vt:lpstr>
      <vt:lpstr>Развивающая  среда в ДОУ</vt:lpstr>
      <vt:lpstr>Развивающая  среда в ДОУ</vt:lpstr>
      <vt:lpstr>Слайд 12</vt:lpstr>
      <vt:lpstr>Вместе с солнцем просыпаюсь, Я приходу утра рад. Быстро-быстро собираюсь Я в любимый детский сад!  </vt:lpstr>
      <vt:lpstr>Развивающие игры</vt:lpstr>
      <vt:lpstr>Развивающие игры</vt:lpstr>
      <vt:lpstr>Отойдите! Я — машина! И внутри меня — пружина! И с утра всегда она На весь день заведена.</vt:lpstr>
      <vt:lpstr>Слайд 17</vt:lpstr>
      <vt:lpstr>Слайд 18</vt:lpstr>
      <vt:lpstr>Мы с моей подружкой Томой Ходим вместе в детский сад. Это вам не то, что дома! Это школа малышат! </vt:lpstr>
      <vt:lpstr>Слайд 20</vt:lpstr>
      <vt:lpstr>Слайд 21</vt:lpstr>
      <vt:lpstr> На прогулку мы пойдём  И лопатки принесём!</vt:lpstr>
      <vt:lpstr>Наши </vt:lpstr>
      <vt:lpstr>Слайд 24</vt:lpstr>
      <vt:lpstr>А что у нас  на второе?</vt:lpstr>
      <vt:lpstr>В детском садике у нас Тихий час. В этот час нам нужна Тишина.</vt:lpstr>
      <vt:lpstr>Слайд 27</vt:lpstr>
      <vt:lpstr>Мы проснулись, Потянулись, Словно солнце улыбнулись!</vt:lpstr>
      <vt:lpstr>После сладкого сна,  Дети просыпаются,  закаляются</vt:lpstr>
      <vt:lpstr>                                                                         В детском саду                                                                       уделяется большое                                                                      внимание здоровью                                                                                 детей.       Я врачом, наверно, буду,  Стану я лечить людей!  Буду ездить я повсюду  И спасать больных детей! </vt:lpstr>
      <vt:lpstr>Праздник  «Солнце маме улыбнулось»</vt:lpstr>
      <vt:lpstr>Подарки маме , и папе   Своими руками!</vt:lpstr>
      <vt:lpstr>Книжки вечером читаем, И ни сколько не скучаем!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учебной  практике  Студентки III курса заочного отделения 285 группы Уткиной Т.А.  </dc:title>
  <dc:creator>Пользователь</dc:creator>
  <cp:lastModifiedBy>Пользователь</cp:lastModifiedBy>
  <cp:revision>71</cp:revision>
  <dcterms:created xsi:type="dcterms:W3CDTF">2015-06-02T14:51:23Z</dcterms:created>
  <dcterms:modified xsi:type="dcterms:W3CDTF">2015-10-10T12:56:43Z</dcterms:modified>
</cp:coreProperties>
</file>