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7" r:id="rId3"/>
    <p:sldId id="258" r:id="rId4"/>
    <p:sldId id="267" r:id="rId5"/>
    <p:sldId id="272" r:id="rId6"/>
    <p:sldId id="274" r:id="rId7"/>
    <p:sldId id="270" r:id="rId8"/>
    <p:sldId id="271" r:id="rId9"/>
    <p:sldId id="275" r:id="rId10"/>
    <p:sldId id="268" r:id="rId11"/>
    <p:sldId id="273" r:id="rId12"/>
    <p:sldId id="276" r:id="rId13"/>
    <p:sldId id="269" r:id="rId14"/>
    <p:sldId id="262" r:id="rId15"/>
    <p:sldId id="265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9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07C9-F153-4CD0-9ED5-8DD45BFA8DA4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C76871-40DD-4016-9D0A-A6E323662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6B807C9-F153-4CD0-9ED5-8DD45BFA8DA4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76871-40DD-4016-9D0A-A6E323662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B807C9-F153-4CD0-9ED5-8DD45BFA8DA4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C76871-40DD-4016-9D0A-A6E3236624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429001"/>
            <a:ext cx="7815290" cy="1981200"/>
          </a:xfrm>
        </p:spPr>
        <p:txBody>
          <a:bodyPr/>
          <a:lstStyle/>
          <a:p>
            <a:r>
              <a:rPr lang="ru-RU" dirty="0" smtClean="0"/>
              <a:t>Педагог-психолог</a:t>
            </a:r>
            <a:br>
              <a:rPr lang="ru-RU" dirty="0" smtClean="0"/>
            </a:br>
            <a:r>
              <a:rPr lang="ru-RU" dirty="0" smtClean="0"/>
              <a:t> Рыжова Н.Е.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714356"/>
            <a:ext cx="6629400" cy="2838132"/>
          </a:xfrm>
        </p:spPr>
        <p:txBody>
          <a:bodyPr/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Ответственность родителей за воспитание и образование своих детей.  </a:t>
            </a:r>
          </a:p>
          <a:p>
            <a:endParaRPr lang="ru-RU" dirty="0"/>
          </a:p>
        </p:txBody>
      </p:sp>
      <p:pic>
        <p:nvPicPr>
          <p:cNvPr id="4" name="Picture 2" descr="D:\семинары\картинки\дети\75591956_large_nasait0508201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500438"/>
            <a:ext cx="3677793" cy="303301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572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Нормы современного общества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2376502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 descr="D:\семинары\картинки\дети\715e21a7c4d039ddb65a703159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7715304" cy="5857892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270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Дети наше зеркало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57950" y="5486400"/>
            <a:ext cx="1571636" cy="838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 flipV="1">
            <a:off x="4645025" y="3500439"/>
            <a:ext cx="212727" cy="14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7" name="Picture 2" descr="D:\семинары\картинки\аффирмации\bye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7786742" cy="55050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Захочешь—найдешь время, не захочешь найдешь—причину 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3213123" cy="657244"/>
          </a:xfrm>
        </p:spPr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285992"/>
            <a:ext cx="3427437" cy="317268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Picture 2" descr="D:\семинары\картинки\аффирмации\zrtyui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8143932" cy="528641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Кто кого должен </a:t>
            </a:r>
            <a:r>
              <a:rPr lang="ru-RU" dirty="0" smtClean="0"/>
              <a:t>воспитывать?</a:t>
            </a:r>
            <a:endParaRPr lang="ru-RU" dirty="0"/>
          </a:p>
        </p:txBody>
      </p:sp>
      <p:pic>
        <p:nvPicPr>
          <p:cNvPr id="4" name="Picture 3" descr="D:\семинары\картинки\аффирмации\motivator-4158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5" y="977390"/>
            <a:ext cx="7072362" cy="5754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(ФГОС)</a:t>
            </a: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«Портрет выпускника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ДОУ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484784"/>
            <a:ext cx="741682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любящий свой народ, свой край и свою Родину;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уважающий и принимающий ценности семьи и общества;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любознательный, активно и заинтересованно познающий мир;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владеющий основами умения учиться, способный к организации собственной деятельности;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готовый самостоятельно действовать и отвечать за свои поступки перед семьей и обществом;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доброжелательный, умеющий слушать и слышать собеседника, обосновывать свою позицию, высказывать свое мнение;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выполняющий правила здорового и безопасного для себя и окружающих образа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772816"/>
            <a:ext cx="89644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 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оспитание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ребенка с четким представлением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Это целенаправленный и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жедневный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процесс, в котором происходит его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амосовершенствование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 саморазвитие. Данная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ведет к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риумфy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личности ребенка. Это путь к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динению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дошкольника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родителей, детского сада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 школы.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500174"/>
            <a:ext cx="2228872" cy="4156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ИТОГ</a:t>
            </a:r>
            <a:endParaRPr lang="ru-RU" sz="4000" dirty="0"/>
          </a:p>
        </p:txBody>
      </p:sp>
      <p:pic>
        <p:nvPicPr>
          <p:cNvPr id="1026" name="Picture 2" descr="D:\семинары\картинки\аффирмации\hjyre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71546"/>
            <a:ext cx="7429552" cy="57864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9928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Мы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сильно заблуждаемся, если думаем, что жизнь ребенка в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садовском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возрасте вся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принадлежит ДОУ ;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нет,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имеет только весьма небольшую долю в том естественном развитии ребенка, на которое гораздо большое влияние оказывают время, природа и семейная жизнь.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К.Д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. Ушинский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6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Социологические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исследования показывают, что на воспитание ребенка влияют: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– 50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%,</a:t>
            </a:r>
          </a:p>
          <a:p>
            <a:pPr algn="ctr"/>
            <a:endParaRPr lang="ru-RU" sz="24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СМИ – 30%,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Школа, Детский сад  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– 10%,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улица 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–10%.</a:t>
            </a:r>
          </a:p>
        </p:txBody>
      </p:sp>
      <p:pic>
        <p:nvPicPr>
          <p:cNvPr id="16386" name="Picture 2" descr="http://clubsovetov.ru/wp-content/uploads/2012/07/rights-of-the-Child-2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501008"/>
            <a:ext cx="3657600" cy="32004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Наиважнейшая забота родителей следить за тем, что показывают СМИ</a:t>
            </a:r>
            <a:endParaRPr lang="ru-RU" sz="3600" dirty="0"/>
          </a:p>
        </p:txBody>
      </p:sp>
      <p:pic>
        <p:nvPicPr>
          <p:cNvPr id="4" name="Picture 2" descr="D:\семинары\картинки\позитивные мысли\vbgty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357298"/>
            <a:ext cx="5104341" cy="5349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941372"/>
          </a:xfrm>
        </p:spPr>
        <p:txBody>
          <a:bodyPr/>
          <a:lstStyle/>
          <a:p>
            <a:r>
              <a:rPr lang="ru-RU" dirty="0" smtClean="0"/>
              <a:t>Влияние компьютера на детей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712793" cy="228616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429388" y="1857364"/>
            <a:ext cx="2286016" cy="3601311"/>
          </a:xfrm>
        </p:spPr>
        <p:txBody>
          <a:bodyPr/>
          <a:lstStyle/>
          <a:p>
            <a:r>
              <a:rPr lang="ru-RU" dirty="0" smtClean="0"/>
              <a:t>Портятся:</a:t>
            </a:r>
          </a:p>
          <a:p>
            <a:r>
              <a:rPr lang="ru-RU" dirty="0" smtClean="0"/>
              <a:t>1. Осанка</a:t>
            </a:r>
          </a:p>
          <a:p>
            <a:r>
              <a:rPr lang="ru-RU" dirty="0" smtClean="0"/>
              <a:t>2. Зрение</a:t>
            </a:r>
          </a:p>
          <a:p>
            <a:r>
              <a:rPr lang="ru-RU" dirty="0" smtClean="0"/>
              <a:t>3. Психика</a:t>
            </a:r>
            <a:endParaRPr lang="ru-RU" dirty="0"/>
          </a:p>
        </p:txBody>
      </p:sp>
      <p:pic>
        <p:nvPicPr>
          <p:cNvPr id="2050" name="Picture 2" descr="D:\семинары\картинки\позитивные мысли\vdjhy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6143668" cy="52149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Дальнейшая социализация ребенка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2498743" cy="8001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2784495" cy="40552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D:\семинары\картинки\дети\1298300784_1298241125_picture2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199" y="1475783"/>
            <a:ext cx="7393918" cy="5096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Отношение к книгам у современных детей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3856065" cy="838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D:\семинары\картинки\аффирмации\anm,.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342371" cy="5115149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8072462" y="1516913"/>
            <a:ext cx="357190" cy="5470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СИЛА КНИГ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300054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214942" y="5486400"/>
            <a:ext cx="3471858" cy="5143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Picture 4" descr="D:\семинары\картинки\позитивные мысли\11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1" y="1705442"/>
            <a:ext cx="4572032" cy="4581078"/>
          </a:xfrm>
          <a:prstGeom prst="rect">
            <a:avLst/>
          </a:prstGeom>
          <a:noFill/>
        </p:spPr>
      </p:pic>
      <p:pic>
        <p:nvPicPr>
          <p:cNvPr id="8" name="Picture 3" descr="D:\семинары\картинки\аффирмации\sderty.jpe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571612"/>
            <a:ext cx="4051657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D:\семинары\картинки\аффирмации\ячсмить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714488"/>
            <a:ext cx="4929190" cy="45344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69934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Совместные семейные традиции—залог будущих успехов ребенка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1428728" y="4357694"/>
            <a:ext cx="1857388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 flipH="1">
            <a:off x="3286117" y="4143380"/>
            <a:ext cx="142876" cy="1428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357553" y="1928802"/>
            <a:ext cx="642939" cy="192882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6146" name="Picture 2" descr="D:\семинары\картинки\позитивные мысли\81112706_1321303879_1321103115_motivator2770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714488"/>
            <a:ext cx="4643470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165</TotalTime>
  <Words>234</Words>
  <Application>Microsoft Office PowerPoint</Application>
  <PresentationFormat>Экран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Педагог-психолог  Рыжова Н.Е.</vt:lpstr>
      <vt:lpstr>Слайд 2</vt:lpstr>
      <vt:lpstr>Слайд 3</vt:lpstr>
      <vt:lpstr>Наиважнейшая забота родителей следить за тем, что показывают СМИ</vt:lpstr>
      <vt:lpstr>Влияние компьютера на детей</vt:lpstr>
      <vt:lpstr>Дальнейшая социализация ребенка</vt:lpstr>
      <vt:lpstr>Отношение к книгам у современных детей</vt:lpstr>
      <vt:lpstr>СИЛА КНИГ</vt:lpstr>
      <vt:lpstr>Совместные семейные традиции—залог будущих успехов ребенка</vt:lpstr>
      <vt:lpstr>Нормы современного общества</vt:lpstr>
      <vt:lpstr>Дети наше зеркало</vt:lpstr>
      <vt:lpstr>Захочешь—найдешь время, не захочешь найдешь—причину .</vt:lpstr>
      <vt:lpstr>Кто кого должен воспитывать?</vt:lpstr>
      <vt:lpstr>Слайд 14</vt:lpstr>
      <vt:lpstr>Слайд 15</vt:lpstr>
      <vt:lpstr>Слайд 16</vt:lpstr>
    </vt:vector>
  </TitlesOfParts>
  <Company>Retired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RWT</dc:creator>
  <cp:lastModifiedBy>Admin</cp:lastModifiedBy>
  <cp:revision>17</cp:revision>
  <dcterms:created xsi:type="dcterms:W3CDTF">2012-10-11T10:13:39Z</dcterms:created>
  <dcterms:modified xsi:type="dcterms:W3CDTF">2014-11-11T18:38:54Z</dcterms:modified>
</cp:coreProperties>
</file>