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72" r:id="rId14"/>
    <p:sldId id="273" r:id="rId15"/>
    <p:sldId id="282" r:id="rId16"/>
    <p:sldId id="275" r:id="rId17"/>
    <p:sldId id="304" r:id="rId18"/>
    <p:sldId id="279" r:id="rId19"/>
    <p:sldId id="280" r:id="rId20"/>
    <p:sldId id="281" r:id="rId21"/>
    <p:sldId id="284" r:id="rId22"/>
    <p:sldId id="305" r:id="rId23"/>
    <p:sldId id="288" r:id="rId24"/>
    <p:sldId id="289" r:id="rId25"/>
    <p:sldId id="298" r:id="rId26"/>
    <p:sldId id="293" r:id="rId27"/>
    <p:sldId id="296" r:id="rId28"/>
    <p:sldId id="299" r:id="rId29"/>
    <p:sldId id="301" r:id="rId30"/>
    <p:sldId id="30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90" autoAdjust="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17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Дед Мороз шагает </a:t>
            </a:r>
            <a:br>
              <a:rPr lang="ru-RU" dirty="0" smtClean="0"/>
            </a:br>
            <a:r>
              <a:rPr lang="ru-RU" dirty="0" smtClean="0"/>
              <a:t>по планете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Презентация для детей старшего дошкольного возраста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Гардероб деда Мороза</a:t>
            </a:r>
            <a:endParaRPr lang="ru-RU" dirty="0"/>
          </a:p>
        </p:txBody>
      </p:sp>
      <p:pic>
        <p:nvPicPr>
          <p:cNvPr id="4" name="Содержимое 3" descr="0_9c22c_42400f62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35163"/>
            <a:ext cx="7920880" cy="4590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Спальня деда Мороза</a:t>
            </a:r>
            <a:endParaRPr lang="ru-RU" dirty="0"/>
          </a:p>
        </p:txBody>
      </p:sp>
      <p:pic>
        <p:nvPicPr>
          <p:cNvPr id="4" name="Содержимое 3" descr="ded-moroz-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35163"/>
            <a:ext cx="8136904" cy="47341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Есть у дедушки свой зимний сад</a:t>
            </a:r>
            <a:endParaRPr lang="ru-RU" dirty="0"/>
          </a:p>
        </p:txBody>
      </p:sp>
      <p:pic>
        <p:nvPicPr>
          <p:cNvPr id="4" name="Содержимое 3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88840"/>
            <a:ext cx="7560840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Есть даже свой зоопарк</a:t>
            </a:r>
            <a:endParaRPr lang="ru-RU" dirty="0"/>
          </a:p>
        </p:txBody>
      </p:sp>
      <p:pic>
        <p:nvPicPr>
          <p:cNvPr id="4" name="Содержимое 3" descr="1368028550_75466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157172"/>
            <a:ext cx="7200800" cy="40081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-450x3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525542"/>
            <a:ext cx="7848872" cy="57837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Есть у него и своя почта на которую приходят письма</a:t>
            </a:r>
            <a:endParaRPr lang="ru-RU" dirty="0"/>
          </a:p>
        </p:txBody>
      </p:sp>
      <p:pic>
        <p:nvPicPr>
          <p:cNvPr id="4" name="Содержимое 3" descr="votchina-deda-moroza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96280"/>
            <a:ext cx="7272808" cy="44570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cht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8136904" cy="5976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Есть у дедушки Мороза и тронный зал с волшебным троном и большой елкой. Если сесть на этот трон и загадать желание то </a:t>
            </a:r>
            <a:r>
              <a:rPr lang="ru-RU" sz="1800" dirty="0" smtClean="0"/>
              <a:t>оно обязательно </a:t>
            </a:r>
            <a:r>
              <a:rPr lang="ru-RU" sz="1800" dirty="0" smtClean="0"/>
              <a:t>сбудется. 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votchina-deda-moroz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8352928" cy="475252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чем ездит дед Мороз?</a:t>
            </a:r>
            <a:endParaRPr lang="ru-RU" dirty="0"/>
          </a:p>
        </p:txBody>
      </p:sp>
      <p:pic>
        <p:nvPicPr>
          <p:cNvPr id="4" name="Содержимое 3" descr="87fd288f7f55eceaf26c1448109f4f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33408"/>
            <a:ext cx="7992887" cy="45919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Снегурочка – сказочная внучка деда Мороза</a:t>
            </a:r>
            <a:endParaRPr lang="ru-RU" dirty="0"/>
          </a:p>
        </p:txBody>
      </p:sp>
      <p:pic>
        <p:nvPicPr>
          <p:cNvPr id="6" name="Содержимое 5" descr="kostromskaja_sneguroch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8136904" cy="46085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такой дед Мороз?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ДЕД МОРОЗ </a:t>
            </a:r>
            <a:r>
              <a:rPr lang="ru-RU" dirty="0" smtClean="0"/>
              <a:t>(</a:t>
            </a:r>
            <a:r>
              <a:rPr lang="ru-RU" dirty="0" err="1" smtClean="0"/>
              <a:t>Морозко</a:t>
            </a:r>
            <a:r>
              <a:rPr lang="ru-RU" dirty="0" smtClean="0"/>
              <a:t>) — могучий русский  божественный повелитель зимней стужи, снега и ветра, замерзших рек и снежных сугробов. Изначально его представляли как могучего старика огромного роста с длинной седой бородой. Называют его еще и Дед Трескун, и Мороз Иванович, или Генерал Мороз.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Снегурочка живет в древнем городе Кострома, в деревянном тереме. Снегурочка помогает дедушке Морозу готовить подарки детям и взрослым, а так же следить за лесом и лесными животными.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Терем Снегурочки в Костроме</a:t>
            </a:r>
            <a:endParaRPr lang="ru-RU" dirty="0"/>
          </a:p>
        </p:txBody>
      </p:sp>
      <p:pic>
        <p:nvPicPr>
          <p:cNvPr id="4" name="Содержимое 3" descr="terem-sneguroch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35163"/>
            <a:ext cx="7704856" cy="47341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Перед самым Новым годом дед Мороз и Снегурочка встречаются в Москве и зажигают самую главную елку страны в Кремле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54c9f5d189990fb5f70311971f418d0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7488832" cy="460851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Есть у дедушки Мороза родственники и в других странах. Они тоже сказочные новогодние волшебники. Давайте с ними познакомимся поближе.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Санта – Клаус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Санта-Клаус</a:t>
            </a:r>
            <a:r>
              <a:rPr lang="ru-RU" dirty="0" smtClean="0"/>
              <a:t> </a:t>
            </a:r>
            <a:r>
              <a:rPr lang="ru-RU" sz="2000" dirty="0" smtClean="0"/>
              <a:t>рождественский дед, североамериканский сказочный персонаж, который дарит подарки детям на Рождество Христово. Принято считать, что передвигается Санта-Клаус на санях, запряжённых оленями. Живет в Лапландии.</a:t>
            </a:r>
            <a:endParaRPr lang="ru-RU" sz="2000" dirty="0"/>
          </a:p>
        </p:txBody>
      </p:sp>
      <p:pic>
        <p:nvPicPr>
          <p:cNvPr id="6" name="Содержимое 5" descr="ded_moroz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484784"/>
            <a:ext cx="4038600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Пэр </a:t>
            </a:r>
            <a:r>
              <a:rPr lang="ru-RU" dirty="0" err="1" smtClean="0"/>
              <a:t>Ноэль</a:t>
            </a:r>
            <a:r>
              <a:rPr lang="ru-RU" dirty="0" smtClean="0"/>
              <a:t> из Франции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Пер </a:t>
            </a:r>
            <a:r>
              <a:rPr lang="ru-RU" b="1" dirty="0" err="1" smtClean="0"/>
              <a:t>Ноэль</a:t>
            </a:r>
            <a:r>
              <a:rPr lang="ru-RU" dirty="0" smtClean="0"/>
              <a:t>— зимний фольклорный новогодний персонаж родом из Франции. По традиции Пер </a:t>
            </a:r>
            <a:r>
              <a:rPr lang="ru-RU" dirty="0" err="1" smtClean="0"/>
              <a:t>Ноэль</a:t>
            </a:r>
            <a:r>
              <a:rPr lang="ru-RU" dirty="0" smtClean="0"/>
              <a:t>, приехав к дому на осле в деревянных башмаках и с корзиной подарков, проникает через дымоход в дом, раскладывая подарки в обувь, оставленную перед камином. </a:t>
            </a:r>
            <a:endParaRPr lang="ru-RU" dirty="0"/>
          </a:p>
        </p:txBody>
      </p:sp>
      <p:pic>
        <p:nvPicPr>
          <p:cNvPr id="7" name="Содержимое 6" descr="efd5bf2aa40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809642"/>
            <a:ext cx="4032448" cy="45451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Йоулу</a:t>
            </a:r>
            <a:r>
              <a:rPr lang="ru-RU" dirty="0" smtClean="0"/>
              <a:t> </a:t>
            </a:r>
            <a:r>
              <a:rPr lang="ru-RU" dirty="0" err="1" smtClean="0"/>
              <a:t>Пукки</a:t>
            </a:r>
            <a:r>
              <a:rPr lang="ru-RU" dirty="0" smtClean="0"/>
              <a:t> из Финляндии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Такое имя ему дано не зря: «</a:t>
            </a:r>
            <a:r>
              <a:rPr lang="ru-RU" dirty="0" err="1" smtClean="0"/>
              <a:t>Йоулу</a:t>
            </a:r>
            <a:r>
              <a:rPr lang="ru-RU" dirty="0" smtClean="0"/>
              <a:t>» означает Рождество, а «</a:t>
            </a:r>
            <a:r>
              <a:rPr lang="ru-RU" dirty="0" err="1" smtClean="0"/>
              <a:t>пукки</a:t>
            </a:r>
            <a:r>
              <a:rPr lang="ru-RU" dirty="0" smtClean="0"/>
              <a:t>» — козел. Много лет назад Дед Мороз носил козлиную шкуру и подарки развозил на козлике. </a:t>
            </a:r>
            <a:endParaRPr lang="ru-RU" dirty="0"/>
          </a:p>
        </p:txBody>
      </p:sp>
      <p:pic>
        <p:nvPicPr>
          <p:cNvPr id="7" name="Содержимое 6" descr="Joulupukk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88840"/>
            <a:ext cx="4244280" cy="4320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Увлин</a:t>
            </a:r>
            <a:r>
              <a:rPr lang="ru-RU" dirty="0" smtClean="0"/>
              <a:t> </a:t>
            </a:r>
            <a:r>
              <a:rPr lang="ru-RU" dirty="0" err="1" smtClean="0"/>
              <a:t>Увгун</a:t>
            </a:r>
            <a:r>
              <a:rPr lang="ru-RU" dirty="0" smtClean="0"/>
              <a:t> –из Монголии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Монголии Новый год еще и праздник пастухов. Поэтому монгольский Дед Мороз - самый главный пастух. В руке у него кнут, а на поясе – сумка. Его помощницу зовут </a:t>
            </a:r>
            <a:r>
              <a:rPr lang="ru-RU" dirty="0" err="1" smtClean="0"/>
              <a:t>Зазан</a:t>
            </a:r>
            <a:r>
              <a:rPr lang="ru-RU" dirty="0" smtClean="0"/>
              <a:t> </a:t>
            </a:r>
            <a:r>
              <a:rPr lang="ru-RU" dirty="0" err="1" smtClean="0"/>
              <a:t>Охин</a:t>
            </a:r>
            <a:r>
              <a:rPr lang="ru-RU" dirty="0" smtClean="0"/>
              <a:t> - "Девочка Снег"</a:t>
            </a:r>
            <a:endParaRPr lang="ru-RU" dirty="0"/>
          </a:p>
        </p:txBody>
      </p:sp>
      <p:pic>
        <p:nvPicPr>
          <p:cNvPr id="9" name="Содержимое 8" descr="dec23_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772816"/>
            <a:ext cx="4186808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dirty="0" err="1" smtClean="0"/>
              <a:t>Ниссе</a:t>
            </a:r>
            <a:r>
              <a:rPr lang="ru-RU" dirty="0" smtClean="0"/>
              <a:t> из Норвегии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Ниссе</a:t>
            </a:r>
            <a:r>
              <a:rPr lang="ru-RU" dirty="0" smtClean="0"/>
              <a:t> – норвежские домовые. Маленькие, с крохотными бородками и в красных вязаных колпачках. Тех, кто приходит в новогодние праздники, называют Рождественскими </a:t>
            </a:r>
            <a:r>
              <a:rPr lang="ru-RU" dirty="0" err="1" smtClean="0"/>
              <a:t>Ниссе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52fa475bc0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920875"/>
            <a:ext cx="3744415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Фея </a:t>
            </a:r>
            <a:r>
              <a:rPr lang="ru-RU" dirty="0" err="1" smtClean="0"/>
              <a:t>Бефона</a:t>
            </a:r>
            <a:r>
              <a:rPr lang="ru-RU" dirty="0" smtClean="0"/>
              <a:t> из Италии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Фея </a:t>
            </a:r>
            <a:r>
              <a:rPr lang="ru-RU" dirty="0" err="1" smtClean="0"/>
              <a:t>Бефана</a:t>
            </a:r>
            <a:r>
              <a:rPr lang="ru-RU" dirty="0" smtClean="0"/>
              <a:t> представляет собой маленькую старушку-ведьму, которая разносит детям всевозможные сладости. ,По традиции </a:t>
            </a:r>
            <a:r>
              <a:rPr lang="ru-RU" dirty="0" err="1" smtClean="0"/>
              <a:t>Бефана</a:t>
            </a:r>
            <a:r>
              <a:rPr lang="ru-RU" dirty="0" smtClean="0"/>
              <a:t> послушным и добрым детям приносит шоколад, а маленьким шалунишкам и проказникам набивает чулочек, специально подвешенный для этой цели к елке или к потолку в детской, крошечными черными угольками. </a:t>
            </a:r>
          </a:p>
          <a:p>
            <a:endParaRPr lang="ru-RU" dirty="0"/>
          </a:p>
        </p:txBody>
      </p:sp>
      <p:pic>
        <p:nvPicPr>
          <p:cNvPr id="7" name="Содержимое 6" descr="befa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916832"/>
            <a:ext cx="4608512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ustu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318" y="485462"/>
            <a:ext cx="8612162" cy="5895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Счастливого Нового Года!!!</a:t>
            </a:r>
            <a:endParaRPr lang="ru-RU" dirty="0"/>
          </a:p>
        </p:txBody>
      </p:sp>
      <p:pic>
        <p:nvPicPr>
          <p:cNvPr id="4" name="Содержимое 3" descr="nov_god_3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80020"/>
            <a:ext cx="8568952" cy="4817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лет деду Морозу?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Дед Мороз очень древний. Сколько ему лет и когда он появился точно неизвестно. Но известно что день рождения у него 18 ноября. Эту дату назначили дети. И теперь каждый год Дедушка Мороз принимает в этот день поздравления.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t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352928" cy="612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живет дед Мороз?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Российский дед Мороз живет в древнем городе Великом Устюге, в Вологодской области. На берегу северной реки Сухоны в сосновом бору находится вотчина деда Мороза. В большом деревянном тереме есть спальня, гардероб, залы приема и комнаты для хранения писем и подарков.</a:t>
            </a:r>
          </a:p>
          <a:p>
            <a:pPr algn="ctr">
              <a:buNone/>
            </a:pPr>
            <a:r>
              <a:rPr lang="ru-RU" dirty="0" smtClean="0"/>
              <a:t>И многое другое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Ворота на вотчину деда Мороза</a:t>
            </a:r>
            <a:endParaRPr lang="ru-RU" dirty="0"/>
          </a:p>
        </p:txBody>
      </p:sp>
      <p:pic>
        <p:nvPicPr>
          <p:cNvPr id="4" name="Содержимое 3" descr="i7849tajw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150545"/>
            <a:ext cx="6552728" cy="3870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Терем деда Мороза</a:t>
            </a:r>
            <a:endParaRPr lang="ru-RU" dirty="0"/>
          </a:p>
        </p:txBody>
      </p:sp>
      <p:pic>
        <p:nvPicPr>
          <p:cNvPr id="4" name="Содержимое 3" descr="votchina-deda-moroz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88840"/>
            <a:ext cx="7776864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Комната подарков деду Морозу</a:t>
            </a:r>
            <a:endParaRPr lang="ru-RU" dirty="0"/>
          </a:p>
        </p:txBody>
      </p:sp>
      <p:pic>
        <p:nvPicPr>
          <p:cNvPr id="4" name="Содержимое 3" descr="0_9c23a_bdb8b8f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141928"/>
            <a:ext cx="6984776" cy="4023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</TotalTime>
  <Words>477</Words>
  <Application>Microsoft Office PowerPoint</Application>
  <PresentationFormat>Экран (4:3)</PresentationFormat>
  <Paragraphs>38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Дед Мороз шагает  по планете </vt:lpstr>
      <vt:lpstr>Кто такой дед Мороз?</vt:lpstr>
      <vt:lpstr>Слайд 3</vt:lpstr>
      <vt:lpstr>Сколько лет деду Морозу?</vt:lpstr>
      <vt:lpstr>Слайд 5</vt:lpstr>
      <vt:lpstr>Где живет дед Мороз?</vt:lpstr>
      <vt:lpstr>Ворота на вотчину деда Мороза</vt:lpstr>
      <vt:lpstr>Терем деда Мороза</vt:lpstr>
      <vt:lpstr>Комната подарков деду Морозу</vt:lpstr>
      <vt:lpstr>Гардероб деда Мороза</vt:lpstr>
      <vt:lpstr>Спальня деда Мороза</vt:lpstr>
      <vt:lpstr>Есть у дедушки свой зимний сад</vt:lpstr>
      <vt:lpstr>Есть даже свой зоопарк</vt:lpstr>
      <vt:lpstr>Слайд 14</vt:lpstr>
      <vt:lpstr>Есть у него и своя почта на которую приходят письма</vt:lpstr>
      <vt:lpstr>Слайд 16</vt:lpstr>
      <vt:lpstr>Есть у дедушки Мороза и тронный зал с волшебным троном и большой елкой. Если сесть на этот трон и загадать желание то оно обязательно сбудется.  </vt:lpstr>
      <vt:lpstr>На чем ездит дед Мороз?</vt:lpstr>
      <vt:lpstr>Снегурочка – сказочная внучка деда Мороза</vt:lpstr>
      <vt:lpstr>Слайд 20</vt:lpstr>
      <vt:lpstr>Терем Снегурочки в Костроме</vt:lpstr>
      <vt:lpstr>Перед самым Новым годом дед Мороз и Снегурочка встречаются в Москве и зажигают самую главную елку страны в Кремле </vt:lpstr>
      <vt:lpstr>      </vt:lpstr>
      <vt:lpstr>Санта – Клаус </vt:lpstr>
      <vt:lpstr>Пэр Ноэль из Франции</vt:lpstr>
      <vt:lpstr>Йоулу Пукки из Финляндии</vt:lpstr>
      <vt:lpstr>Увлин Увгун –из Монголии</vt:lpstr>
      <vt:lpstr>      Ниссе из Норвегии</vt:lpstr>
      <vt:lpstr>Фея Бефона из Италии</vt:lpstr>
      <vt:lpstr>Счастливого Нового Года!!!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Дед Мороз шагает  по планете </dc:title>
  <dc:creator>1</dc:creator>
  <cp:lastModifiedBy>1</cp:lastModifiedBy>
  <cp:revision>21</cp:revision>
  <dcterms:created xsi:type="dcterms:W3CDTF">2014-12-14T15:28:33Z</dcterms:created>
  <dcterms:modified xsi:type="dcterms:W3CDTF">2015-11-07T10:49:47Z</dcterms:modified>
</cp:coreProperties>
</file>