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020.radikal.ru/i710/1302/97/5836754b33a3.png" TargetMode="External"/><Relationship Id="rId2" Type="http://schemas.openxmlformats.org/officeDocument/2006/relationships/hyperlink" Target="http://cap.ru/UserFiles/orgs/GrvId_67/pobeda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g-fotki.yandex.ru/get/9745/97761520.1fa/0_84980_437031ed_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556792"/>
            <a:ext cx="6660232" cy="4247317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Рода войск в годы Великой Отечественной Войны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– 1945 гг.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53616"/>
                </a:solidFill>
              </a:rPr>
              <a:t>Город  Южноуральск</a:t>
            </a:r>
          </a:p>
          <a:p>
            <a:pPr algn="ctr"/>
            <a:r>
              <a:rPr lang="ru-RU" sz="1200" b="1" dirty="0" smtClean="0">
                <a:solidFill>
                  <a:srgbClr val="353616"/>
                </a:solidFill>
              </a:rPr>
              <a:t>2015</a:t>
            </a:r>
            <a:endParaRPr lang="ru-RU" sz="1200" b="1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295149"/>
            <a:ext cx="3312368" cy="1015663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Автор: Зонова М.В., воспитатель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МДОУ д/с КВ №8 «Сказка»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Подводный флот в Великой Отечественной Войне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2" y="1412776"/>
            <a:ext cx="413884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12776"/>
            <a:ext cx="421196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0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5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97839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Орден с лентой</a:t>
            </a:r>
          </a:p>
          <a:p>
            <a:r>
              <a:rPr lang="en-US" dirty="0" smtClean="0">
                <a:hlinkClick r:id="rId2"/>
              </a:rPr>
              <a:t>http://cap.ru/UserFiles/orgs/GrvId_67/pobeda2.jpg</a:t>
            </a:r>
            <a:endParaRPr lang="ru-RU" dirty="0" smtClean="0"/>
          </a:p>
          <a:p>
            <a:r>
              <a:rPr lang="ru-RU" dirty="0" smtClean="0"/>
              <a:t>Георгиевская лента</a:t>
            </a:r>
          </a:p>
          <a:p>
            <a:r>
              <a:rPr lang="en-US" dirty="0" smtClean="0">
                <a:hlinkClick r:id="rId3"/>
              </a:rPr>
              <a:t>http://s020.radikal.ru/i710/1302/97/5836754b33a3.png</a:t>
            </a:r>
            <a:endParaRPr lang="ru-RU" dirty="0" smtClean="0"/>
          </a:p>
          <a:p>
            <a:r>
              <a:rPr lang="ru-RU" dirty="0" smtClean="0"/>
              <a:t>Фон</a:t>
            </a:r>
          </a:p>
          <a:p>
            <a:r>
              <a:rPr lang="en-US" dirty="0" smtClean="0">
                <a:hlinkClick r:id="rId4"/>
              </a:rPr>
              <a:t>http://img-fotki.yandex.ru/get/9745/97761520.1fa/0_84980_437031ed_L.jpg</a:t>
            </a:r>
            <a:endParaRPr lang="ru-RU" dirty="0" smtClean="0"/>
          </a:p>
          <a:p>
            <a:r>
              <a:rPr lang="ru-RU" dirty="0" smtClean="0"/>
              <a:t>Фотографии</a:t>
            </a:r>
          </a:p>
          <a:p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http://orbitnetwork.ru/uvlecheniya-hobbi/rasskaz/36457-dokumentalnoe-foto-vov-1941-1945-95-fotografiy.html</a:t>
            </a:r>
            <a:endParaRPr lang="ru-RU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92745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Пограничные войска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28357"/>
            <a:ext cx="3960440" cy="483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04764"/>
            <a:ext cx="4248472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77147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Кавалерия в Великой Отечественной Войне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52" y="1454364"/>
            <a:ext cx="4176464" cy="478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54364"/>
            <a:ext cx="4032448" cy="478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6" y="260648"/>
            <a:ext cx="71287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Arial" pitchFamily="34" charset="0"/>
              </a:rPr>
              <a:t>Пехота в Великой Отечественной войне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2" y="1412776"/>
            <a:ext cx="4366836" cy="49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74" y="1412776"/>
            <a:ext cx="4099173" cy="49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36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Артиллерия в Великой Отечественной Войне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09874"/>
            <a:ext cx="4390628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352" y="1409874"/>
            <a:ext cx="4272136" cy="468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1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Боевая машина (БМ-13) или «Катюша»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21308"/>
            <a:ext cx="8280920" cy="491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3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Танковые войска в Великую Отечественную Войну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75" y="1337866"/>
            <a:ext cx="4415532" cy="511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337866"/>
            <a:ext cx="4032448" cy="505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9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Авиация в Великую Отечественную Войну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70000"/>
            <a:ext cx="4320480" cy="453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65858"/>
            <a:ext cx="4032448" cy="453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2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 Морской флот в Великой Отечественной Войне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90650"/>
            <a:ext cx="4536504" cy="484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90650"/>
            <a:ext cx="4067944" cy="484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102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1</cp:lastModifiedBy>
  <cp:revision>21</cp:revision>
  <dcterms:created xsi:type="dcterms:W3CDTF">2015-02-17T08:35:42Z</dcterms:created>
  <dcterms:modified xsi:type="dcterms:W3CDTF">2015-11-07T17:37:29Z</dcterms:modified>
</cp:coreProperties>
</file>