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1844824"/>
            <a:ext cx="493545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dirty="0" smtClean="0">
                <a:ln w="900" cmpd="sng">
                  <a:solidFill>
                    <a:schemeClr val="accent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«Чудесная</a:t>
            </a:r>
          </a:p>
          <a:p>
            <a:pPr algn="ctr"/>
            <a:r>
              <a:rPr lang="ru-RU" sz="8000" b="1" i="1" dirty="0" smtClean="0">
                <a:ln w="900" cmpd="sng">
                  <a:solidFill>
                    <a:schemeClr val="accent2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ЗИМА»</a:t>
            </a:r>
            <a:endParaRPr lang="ru-RU" sz="8000" b="1" i="1" cap="none" spc="0" dirty="0">
              <a:ln w="900" cmpd="sng">
                <a:solidFill>
                  <a:schemeClr val="accent2">
                    <a:lumMod val="5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cember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88640"/>
            <a:ext cx="5260027" cy="64010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8498008_4524271_0_3f4b_8d1c2488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2282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5614" y="1"/>
            <a:ext cx="426481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560718_4408052_snej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pplikaciya-010-podsnezh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357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4301" y="0"/>
            <a:ext cx="93726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x-winter-snow-screensa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9675" y="0"/>
            <a:ext cx="92384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Артем-Ксюша</dc:creator>
  <cp:lastModifiedBy>Артем-Ксюша</cp:lastModifiedBy>
  <cp:revision>4</cp:revision>
  <dcterms:created xsi:type="dcterms:W3CDTF">2012-11-21T17:45:21Z</dcterms:created>
  <dcterms:modified xsi:type="dcterms:W3CDTF">2012-11-22T00:43:43Z</dcterms:modified>
</cp:coreProperties>
</file>