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4" r:id="rId5"/>
    <p:sldId id="260" r:id="rId6"/>
    <p:sldId id="259" r:id="rId7"/>
    <p:sldId id="258" r:id="rId8"/>
    <p:sldId id="265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8C8175F-BABD-41C8-AA23-69B48A8D441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1C5030-6E10-4BFF-B505-FD5B2C457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358246" cy="178595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СЕРГЕЙ ВЛАДИМИРОВИЧ МИХАЛКОВ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928802"/>
            <a:ext cx="3496008" cy="64294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13.03.1913 -27.08.2009 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mihalkov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26" y="857232"/>
            <a:ext cx="5214974" cy="578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143380"/>
            <a:ext cx="421484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ЛИТЕРАТУРНОМУ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УТРЕННИКУ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857652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МЕМОРИАЛЬНЫЕ ДОСКИ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заглавная1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357430"/>
            <a:ext cx="4762500" cy="3790950"/>
          </a:xfrm>
          <a:prstGeom prst="rect">
            <a:avLst/>
          </a:prstGeom>
        </p:spPr>
      </p:pic>
      <p:pic>
        <p:nvPicPr>
          <p:cNvPr id="9" name="Содержимое 8" descr="мемориальная_доск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6446" y="1928802"/>
            <a:ext cx="3009765" cy="45259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9" y="357166"/>
            <a:ext cx="46434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Носят его имя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ly_detei_sergei_mihalkov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85794"/>
            <a:ext cx="7715304" cy="58579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50006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БЫ ЖИЛИ МЫ БЕЗ КНИГ?...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5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КНИГИ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СЕРГЕЯ МИХАЛКОВА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ДЛЯ ДЕТЕЙ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bb00025306fe2717a9918b857b17cf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285992"/>
            <a:ext cx="3048000" cy="4238625"/>
          </a:xfrm>
          <a:prstGeom prst="rect">
            <a:avLst/>
          </a:prstGeom>
        </p:spPr>
      </p:pic>
      <p:pic>
        <p:nvPicPr>
          <p:cNvPr id="6" name="Рисунок 5" descr="1236891266_oblozk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357431"/>
            <a:ext cx="3214710" cy="4143404"/>
          </a:xfrm>
          <a:prstGeom prst="rect">
            <a:avLst/>
          </a:prstGeom>
        </p:spPr>
      </p:pic>
      <p:pic>
        <p:nvPicPr>
          <p:cNvPr id="7" name="Рисунок 6" descr="3787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285992"/>
            <a:ext cx="3071834" cy="4214842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572140"/>
            <a:ext cx="7467600" cy="55402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4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4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ВИКТОРИНА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Sergey-Mihalkov-Dyadya-Styopa-ISBN-978-5-353-05461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3192919" cy="4525963"/>
          </a:xfrm>
        </p:spPr>
      </p:pic>
      <p:pic>
        <p:nvPicPr>
          <p:cNvPr id="6" name="Рисунок 5" descr="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256"/>
            <a:ext cx="2286016" cy="2286016"/>
          </a:xfrm>
          <a:prstGeom prst="rect">
            <a:avLst/>
          </a:prstGeom>
        </p:spPr>
      </p:pic>
      <p:pic>
        <p:nvPicPr>
          <p:cNvPr id="7" name="Рисунок 6" descr="4241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428736"/>
            <a:ext cx="1962150" cy="2828925"/>
          </a:xfrm>
          <a:prstGeom prst="rect">
            <a:avLst/>
          </a:prstGeom>
        </p:spPr>
      </p:pic>
      <p:pic>
        <p:nvPicPr>
          <p:cNvPr id="8" name="Рисунок 7" descr="fom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3929066"/>
            <a:ext cx="2000250" cy="2657475"/>
          </a:xfrm>
          <a:prstGeom prst="rect">
            <a:avLst/>
          </a:prstGeom>
        </p:spPr>
      </p:pic>
      <p:pic>
        <p:nvPicPr>
          <p:cNvPr id="10" name="Рисунок 9" descr="7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428604"/>
            <a:ext cx="3071834" cy="3857652"/>
          </a:xfrm>
          <a:prstGeom prst="rect">
            <a:avLst/>
          </a:prstGeom>
        </p:spPr>
      </p:pic>
      <p:pic>
        <p:nvPicPr>
          <p:cNvPr id="11" name="Рисунок 10" descr="99361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2928934"/>
            <a:ext cx="1899497" cy="3643338"/>
          </a:xfrm>
          <a:prstGeom prst="rect">
            <a:avLst/>
          </a:prstGeom>
        </p:spPr>
      </p:pic>
      <p:pic>
        <p:nvPicPr>
          <p:cNvPr id="12" name="Рисунок 11" descr="b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8" y="3357562"/>
            <a:ext cx="2095500" cy="32385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«А ЧТО У ВАС?»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Содержимое 8" descr="zeitlin-chto19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357166"/>
            <a:ext cx="3542828" cy="4525963"/>
          </a:xfrm>
        </p:spPr>
      </p:pic>
      <p:pic>
        <p:nvPicPr>
          <p:cNvPr id="10" name="Рисунок 9" descr="153575_A_chto_u_V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786058"/>
            <a:ext cx="3500462" cy="3805244"/>
          </a:xfrm>
          <a:prstGeom prst="rect">
            <a:avLst/>
          </a:prstGeom>
        </p:spPr>
      </p:pic>
      <p:pic>
        <p:nvPicPr>
          <p:cNvPr id="11" name="Рисунок 10" descr="97856991724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357298"/>
            <a:ext cx="3571900" cy="3071834"/>
          </a:xfrm>
          <a:prstGeom prst="rect">
            <a:avLst/>
          </a:prstGeom>
        </p:spPr>
      </p:pic>
      <p:pic>
        <p:nvPicPr>
          <p:cNvPr id="8" name="Рисунок 7" descr="97852713830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714752"/>
            <a:ext cx="2500330" cy="268434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5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0" decel="50000" autoRev="1" fill="hold">
                                          <p:stCondLst>
                                            <p:cond delay="22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0" fill="hold">
                                          <p:stCondLst>
                                            <p:cond delay="43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«ТРИ ПОРОСЕНКА»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mikhalkov_tri_porosjonka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3524594" cy="4525963"/>
          </a:xfrm>
        </p:spPr>
      </p:pic>
      <p:pic>
        <p:nvPicPr>
          <p:cNvPr id="5" name="Рисунок 4" descr="0_51b5d_af49a03f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000240"/>
            <a:ext cx="3929053" cy="4572008"/>
          </a:xfrm>
          <a:prstGeom prst="rect">
            <a:avLst/>
          </a:prstGeom>
        </p:spPr>
      </p:pic>
      <p:pic>
        <p:nvPicPr>
          <p:cNvPr id="6" name="Рисунок 5" descr="Sergej_Mihalkov__Tri_porosjon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714488"/>
            <a:ext cx="3571900" cy="464347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СТИХИ ДЕТЯМ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e7290cc3-dcc4-4878-8b23-b9dfb77ed7f5-w500-h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285728"/>
            <a:ext cx="2876550" cy="2800350"/>
          </a:xfrm>
        </p:spPr>
      </p:pic>
      <p:pic>
        <p:nvPicPr>
          <p:cNvPr id="6" name="Рисунок 5" descr="32838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14488"/>
            <a:ext cx="2286016" cy="3143272"/>
          </a:xfrm>
          <a:prstGeom prst="rect">
            <a:avLst/>
          </a:prstGeom>
        </p:spPr>
      </p:pic>
      <p:pic>
        <p:nvPicPr>
          <p:cNvPr id="8" name="Рисунок 7" descr="s693184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1714488"/>
            <a:ext cx="2381250" cy="3048000"/>
          </a:xfrm>
          <a:prstGeom prst="rect">
            <a:avLst/>
          </a:prstGeom>
        </p:spPr>
      </p:pic>
      <p:pic>
        <p:nvPicPr>
          <p:cNvPr id="9" name="Рисунок 8" descr="moya_ulit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786190"/>
            <a:ext cx="2428892" cy="2857520"/>
          </a:xfrm>
          <a:prstGeom prst="rect">
            <a:avLst/>
          </a:prstGeom>
        </p:spPr>
      </p:pic>
      <p:pic>
        <p:nvPicPr>
          <p:cNvPr id="11" name="Рисунок 10" descr="mikhalkov_pro_mimozu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643182"/>
            <a:ext cx="2786050" cy="3929066"/>
          </a:xfrm>
          <a:prstGeom prst="rect">
            <a:avLst/>
          </a:prstGeom>
        </p:spPr>
      </p:pic>
      <p:pic>
        <p:nvPicPr>
          <p:cNvPr id="10" name="Рисунок 9" descr="uk7860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2071678"/>
            <a:ext cx="2214578" cy="2928958"/>
          </a:xfrm>
          <a:prstGeom prst="rect">
            <a:avLst/>
          </a:prstGeom>
        </p:spPr>
      </p:pic>
      <p:pic>
        <p:nvPicPr>
          <p:cNvPr id="13" name="Содержимое 12" descr="samye_luchshie_stihi.jpg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357158" y="3714752"/>
            <a:ext cx="2500330" cy="278608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2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25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5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25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250"/>
                            </p:stCondLst>
                            <p:childTnLst>
                              <p:par>
                                <p:cTn id="3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25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«ДЯДЯ СТЕПА»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1313696194_1306849139_xql1ze4qpzityu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736"/>
            <a:ext cx="4286250" cy="4286250"/>
          </a:xfrm>
          <a:prstGeom prst="rect">
            <a:avLst/>
          </a:prstGeom>
        </p:spPr>
      </p:pic>
      <p:pic>
        <p:nvPicPr>
          <p:cNvPr id="12" name="Содержимое 11" descr="7fa7cf8965342296829e15f254cb2dc4_post-2331-118286369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643182"/>
            <a:ext cx="3695555" cy="3954459"/>
          </a:xfrm>
        </p:spPr>
      </p:pic>
      <p:pic>
        <p:nvPicPr>
          <p:cNvPr id="10" name="Содержимое 9" descr="6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57884" y="285728"/>
            <a:ext cx="2928958" cy="2928948"/>
          </a:xfrm>
        </p:spPr>
      </p:pic>
      <p:pic>
        <p:nvPicPr>
          <p:cNvPr id="7" name="Рисунок 6" descr="1321608723_p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2285992"/>
            <a:ext cx="3333740" cy="421484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071966" cy="229710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В.В.ПУТИН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ГОСТЯХ У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С.В. МИХАЛКОВА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sub_w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285728"/>
            <a:ext cx="4519642" cy="3357586"/>
          </a:xfrm>
        </p:spPr>
      </p:pic>
      <p:pic>
        <p:nvPicPr>
          <p:cNvPr id="5" name="Рисунок 4" descr="sub_wm.jpeg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000372"/>
            <a:ext cx="4500594" cy="342900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286412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ГИМН РОССИИ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Содержимое 6" descr="0_4c261_587d31f7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14291"/>
            <a:ext cx="3071834" cy="2286016"/>
          </a:xfrm>
        </p:spPr>
      </p:pic>
      <p:pic>
        <p:nvPicPr>
          <p:cNvPr id="8" name="Рисунок 7" descr="29142128.028728.68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571612"/>
            <a:ext cx="5238744" cy="4333874"/>
          </a:xfrm>
          <a:prstGeom prst="rect">
            <a:avLst/>
          </a:prstGeom>
        </p:spPr>
      </p:pic>
      <p:pic>
        <p:nvPicPr>
          <p:cNvPr id="5" name="Рисунок 4" descr="Flag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2928934"/>
            <a:ext cx="5781675" cy="34956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524</TotalTime>
  <Words>43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СЕРГЕЙ ВЛАДИМИРОВИЧ МИХАЛКОВ</vt:lpstr>
      <vt:lpstr>КНИГИ  СЕРГЕЯ МИХАЛКОВА  ДЛЯ ДЕТЕЙ</vt:lpstr>
      <vt:lpstr>ВИКТОРИНА</vt:lpstr>
      <vt:lpstr>«А ЧТО У ВАС?»</vt:lpstr>
      <vt:lpstr>«ТРИ ПОРОСЕНКА»</vt:lpstr>
      <vt:lpstr>СТИХИ ДЕТЯМ</vt:lpstr>
      <vt:lpstr>«ДЯДЯ СТЕПА»</vt:lpstr>
      <vt:lpstr>В.В.ПУТИН   В ГОСТЯХ У  С.В. МИХАЛКОВА</vt:lpstr>
      <vt:lpstr>ГИМН РОССИИ</vt:lpstr>
      <vt:lpstr>МЕМОРИАЛЬНЫЕ ДОСКИ</vt:lpstr>
      <vt:lpstr>КАК БЫ ЖИЛИ МЫ БЕЗ КНИГ?...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55</cp:revision>
  <dcterms:created xsi:type="dcterms:W3CDTF">2013-03-15T14:29:53Z</dcterms:created>
  <dcterms:modified xsi:type="dcterms:W3CDTF">2013-03-17T07:25:18Z</dcterms:modified>
</cp:coreProperties>
</file>