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64" r:id="rId4"/>
    <p:sldId id="259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89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7A520-5824-45BC-B639-9F7D5233C403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C9C2A-08EC-418A-ACC8-AA473F2223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E160E3-BE94-420B-BC52-588B99419951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7690-F2E5-420D-8664-BB18B0DACECC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F60D-BA72-49F5-88D2-B86D96A6D619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30FF01-9325-4528-B9DE-501C9ADB769F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CDADA21-9958-4A46-A6E8-8815FF703165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B980E4B-20CB-41D7-A659-65846CFF9AAE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49BDE4-B3A1-46D6-BBDD-C5090920AA95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3B0E-E8FD-46E1-B2FD-1BA1409E18AD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D168369-1643-4913-9969-E49D191F07CE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9140A7-7D1E-4EFC-A880-484E58B6E9FB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C92D7E4-E4CB-4825-9C19-CA931A340A38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046F60-707E-4621-AC90-AE40F5343D95}" type="datetime1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Заварзина А.И.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743E6F-9865-4B81-A651-9D2C2DEA8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a1c618b26477b4ca18063731c28c73a.jpg"/>
          <p:cNvPicPr>
            <a:picLocks noChangeAspect="1"/>
          </p:cNvPicPr>
          <p:nvPr/>
        </p:nvPicPr>
        <p:blipFill>
          <a:blip r:embed="rId2">
            <a:lum bright="48000" contrast="50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00174"/>
            <a:ext cx="8686800" cy="8382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Segoe Script" pitchFamily="34" charset="0"/>
              </a:rPr>
              <a:t>Развитие связной речи средствами сказкотерапии.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1026" name="Picture 2" descr="C:\Program Files\Microsoft Office\MEDIA\CAGCAT10\j0216516.wm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000364" y="3214686"/>
            <a:ext cx="1572768" cy="182057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210"/>
                            </p:stCondLst>
                            <p:childTnLst>
                              <p:par>
                                <p:cTn id="1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270506317_allgraphic.org-jae-cheol-park52.jpg"/>
          <p:cNvPicPr>
            <a:picLocks noChangeAspect="1"/>
          </p:cNvPicPr>
          <p:nvPr/>
        </p:nvPicPr>
        <p:blipFill>
          <a:blip r:embed="rId2">
            <a:lum bright="4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Script" pitchFamily="34" charset="0"/>
              </a:rPr>
              <a:t>Что такое сказкотерапия?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Сказкотерапия – </a:t>
            </a:r>
            <a:r>
              <a:rPr lang="ru-RU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интегративная деятельность, в которой действия воображаемой ситуации связаны с реальным общением, направленная на активность, самостоятельность, творчество, регулирование ребенком собственных эмоциональных состояний.</a:t>
            </a:r>
            <a:endParaRPr lang="ru-RU" sz="36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disney-12.jpg"/>
          <p:cNvPicPr>
            <a:picLocks noChangeAspect="1"/>
          </p:cNvPicPr>
          <p:nvPr/>
        </p:nvPicPr>
        <p:blipFill>
          <a:blip r:embed="rId2">
            <a:lum bright="40000" contrast="-70000"/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043890" cy="18573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  <a:t/>
            </a:r>
            <a:b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</a:b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  <a:t/>
            </a:r>
            <a:b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Segoe Script" pitchFamily="34" charset="0"/>
              </a:rPr>
              <a:t>В сказкотерапии развитие личности и речи дошкольников осуществляется по следующим направлениям:</a:t>
            </a:r>
            <a: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  <a:t/>
            </a:r>
            <a:br>
              <a:rPr lang="ru-RU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Script" pitchFamily="34" charset="0"/>
              </a:rPr>
            </a:br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500306"/>
            <a:ext cx="7972452" cy="133187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Активность: от потребности в эмоциональной разрядке – через самовыражение в активном действии – к активизации образной лексики и положительных эмоциональных проявлениях.</a:t>
            </a:r>
          </a:p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071506" y="2786058"/>
            <a:ext cx="8072494" cy="1500198"/>
          </a:xfrm>
          <a:prstGeom prst="rect">
            <a:avLst/>
          </a:prstGeom>
        </p:spPr>
        <p:txBody>
          <a:bodyPr vert="horz" anchor="t">
            <a:normAutofit fontScale="25000" lnSpcReduction="20000"/>
          </a:bodyPr>
          <a:lstStyle/>
          <a:p>
            <a:pPr marL="448056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8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Самостоятельность</a:t>
            </a:r>
            <a:r>
              <a:rPr lang="ru-RU" sz="8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от ориентировки в средствах языковой выразительности, проблемных ситуаций сказки,  в ритме и динамике музыкальных образов, через обоснование собственной точки зрения в речи – доказательстве – к поиску лучших способов самовыражения в речи и движения</a:t>
            </a:r>
            <a:endParaRPr kumimoji="0" lang="ru-RU" sz="84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14348" y="3500438"/>
            <a:ext cx="8143932" cy="1500198"/>
          </a:xfrm>
          <a:prstGeom prst="rect">
            <a:avLst/>
          </a:prstGeom>
        </p:spPr>
        <p:txBody>
          <a:bodyPr vert="horz" anchor="t">
            <a:normAutofit fontScale="25000" lnSpcReduction="20000"/>
          </a:bodyPr>
          <a:lstStyle/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ru-RU" sz="5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8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Творчество</a:t>
            </a:r>
            <a:r>
              <a:rPr lang="ru-RU" sz="8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от подражания взрослому в эмоциональном действии и выразительном слове – через совместное составления словесных описаний по восприятию пантомимических этюдов, темпоритма, музыкальной композиции – к словесному фантазированию по музыкальной композиции.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14348" y="3000372"/>
            <a:ext cx="8215370" cy="2000264"/>
          </a:xfrm>
          <a:prstGeom prst="rect">
            <a:avLst/>
          </a:prstGeom>
        </p:spPr>
        <p:txBody>
          <a:bodyPr vert="horz" anchor="t">
            <a:normAutofit fontScale="32500" lnSpcReduction="20000"/>
          </a:bodyPr>
          <a:lstStyle/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ru-RU" sz="62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448056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6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Связная </a:t>
            </a:r>
            <a:r>
              <a:rPr lang="ru-RU" sz="6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речь: от продолжения фраз взрослого – через словесное рассуждение относительной динамики музыкальных композиций, исполнение пантомимических этюдов, ритмизации сказочных образов – к творческим импровизациям по сюжету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/>
      <p:bldP spid="4" grpId="1"/>
      <p:bldP spid="5" grpId="0"/>
      <p:bldP spid="5" grpId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442292_d6303a315c929233da.jpg"/>
          <p:cNvPicPr>
            <a:picLocks noChangeAspect="1"/>
          </p:cNvPicPr>
          <p:nvPr/>
        </p:nvPicPr>
        <p:blipFill>
          <a:blip r:embed="rId2">
            <a:lum bright="40000" contrast="-70000"/>
          </a:blip>
          <a:stretch>
            <a:fillRect/>
          </a:stretch>
        </p:blipFill>
        <p:spPr>
          <a:xfrm>
            <a:off x="0" y="0"/>
            <a:ext cx="9144000" cy="693637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Segoe Script" pitchFamily="34" charset="0"/>
              </a:rPr>
              <a:t>Методы и приемы работы над сказкотерапией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358" y="2500306"/>
            <a:ext cx="8329642" cy="14033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smtClean="0">
                <a:solidFill>
                  <a:schemeClr val="bg1"/>
                </a:solidFill>
              </a:rPr>
              <a:t>СЛОВЕСНО – РЕЖИССЕРСКАЯ ИГРА задачи: воспитывать умение догадываться по настроению музыки о действиях и эмоциональных состояниях героев, подводить к умению выразительно интонировать голоса сказочных героев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814358" y="2857496"/>
            <a:ext cx="8329642" cy="1403316"/>
          </a:xfrm>
          <a:prstGeom prst="rect">
            <a:avLst/>
          </a:prstGeom>
        </p:spPr>
        <p:txBody>
          <a:bodyPr vert="horz" anchor="t">
            <a:normAutofit fontScale="62500" lnSpcReduction="20000"/>
          </a:bodyPr>
          <a:lstStyle/>
          <a:p>
            <a:pPr marL="448056" indent="-384048" algn="just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3200" b="1" dirty="0" smtClean="0">
                <a:solidFill>
                  <a:schemeClr val="bg1"/>
                </a:solidFill>
              </a:rPr>
              <a:t>ПСИХОГИМНАСТИКА задачи: побуждать к выразительной передаче в мимике и движениях эмоциональных состояний, произвольному снятию напряжения и расслаблению мышц тела, отображать эмоциональные образы в темпоритма.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28630" y="3286124"/>
            <a:ext cx="8215370" cy="1285884"/>
          </a:xfrm>
          <a:prstGeom prst="rect">
            <a:avLst/>
          </a:prstGeom>
        </p:spPr>
        <p:txBody>
          <a:bodyPr vert="horz" anchor="t">
            <a:normAutofit fontScale="70000" lnSpcReduction="20000"/>
          </a:bodyPr>
          <a:lstStyle/>
          <a:p>
            <a:pPr marL="448056" indent="-384048" algn="just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3200" b="1" dirty="0" smtClean="0">
                <a:solidFill>
                  <a:schemeClr val="bg1"/>
                </a:solidFill>
              </a:rPr>
              <a:t>СЛОВЕСНОЕ </a:t>
            </a:r>
            <a:r>
              <a:rPr lang="ru-RU" sz="3200" b="1" dirty="0">
                <a:solidFill>
                  <a:schemeClr val="bg1"/>
                </a:solidFill>
              </a:rPr>
              <a:t>КОММЕНТИРОВАНИЕ задачи: довести до детей замысел сказки, вызвать эмоциональные отклики, подводить к совместному составлению словесных описаний по восприятию этюдов.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910" y="3571876"/>
            <a:ext cx="8215370" cy="12858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lvl="0" indent="-384048" algn="just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ru-RU" sz="2100" b="1" dirty="0" smtClean="0">
                <a:solidFill>
                  <a:schemeClr val="bg1"/>
                </a:solidFill>
              </a:rPr>
              <a:t>СЛОВЕСНАЯ </a:t>
            </a:r>
            <a:r>
              <a:rPr lang="ru-RU" sz="2100" b="1" dirty="0">
                <a:solidFill>
                  <a:schemeClr val="bg1"/>
                </a:solidFill>
              </a:rPr>
              <a:t>ИМПРОВИЗАЦИЯ задачи: разыгрывание отдельных эпизодов сказки, с сохранением сюжетной линии.</a:t>
            </a:r>
          </a:p>
          <a:p>
            <a:pPr marL="448056" indent="-384048" algn="just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endParaRPr lang="ru-RU" sz="3200" b="1" dirty="0">
              <a:solidFill>
                <a:schemeClr val="bg1"/>
              </a:solidFill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687b1908156.jpg"/>
          <p:cNvPicPr>
            <a:picLocks noChangeAspect="1"/>
          </p:cNvPicPr>
          <p:nvPr/>
        </p:nvPicPr>
        <p:blipFill>
          <a:blip r:embed="rId2">
            <a:lum bright="40000" contrast="-70000"/>
          </a:blip>
          <a:stretch>
            <a:fillRect/>
          </a:stretch>
        </p:blipFill>
        <p:spPr>
          <a:xfrm>
            <a:off x="0" y="0"/>
            <a:ext cx="9144000" cy="690086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Script" pitchFamily="34" charset="0"/>
              </a:rPr>
              <a:t>Принцип отбора сказок.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bg1"/>
                </a:solidFill>
              </a:rPr>
              <a:t>Принцип отбора сказок для сказкотерапии очень просто – это могут быть как русско-народные и авторские сказки, так и самостоятельно придуманные воспитателем, главное чтобы в выбранной сказке была связь между сказочными событиями и поведением в реальной жизни. 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_5c998_e3d4156b_XL.jpg"/>
          <p:cNvPicPr>
            <a:picLocks noChangeAspect="1"/>
          </p:cNvPicPr>
          <p:nvPr/>
        </p:nvPicPr>
        <p:blipFill>
          <a:blip r:embed="rId2">
            <a:lum bright="4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7872442" cy="100013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Segoe Script" pitchFamily="34" charset="0"/>
              </a:rPr>
              <a:t>Заключение.</a:t>
            </a:r>
            <a:endParaRPr lang="ru-RU" sz="4400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786842" cy="51435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 indent="432000" algn="just">
              <a:lnSpc>
                <a:spcPct val="120000"/>
              </a:lnSpc>
              <a:buNone/>
            </a:pPr>
            <a:r>
              <a:rPr lang="ru-RU" sz="5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связной речи на занятиях с использованием сказкотерапии  должно занимать одно из центральных мест. Яркие образы эмоционально воспринимаются детьми, будят их фантазию, воображение, развивают наблюдательность и интерес ко всему окружающему, являются неисчерпаемым источником развития детской речи. Из сказок дети черпают множество познаний: представления о времени и пространстве, о связи человека с природой, с предметным миром. Из сказки можно вынести много уроков: нравственных, воспитание добрых чувств, речевая зарядка, развитие мышления и воображения, математические и экологические представления и т.д.</a:t>
            </a:r>
          </a:p>
          <a:p>
            <a:pPr indent="432000" algn="just">
              <a:lnSpc>
                <a:spcPct val="120000"/>
              </a:lnSpc>
              <a:buNone/>
            </a:pPr>
            <a:r>
              <a:rPr lang="ru-RU" sz="5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считаю, что работу по сказке терапии нужно включать в образовательный процесс регулярно, т.к оно имеет огромное значение для развития многих когнитивных функций ребенка.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Заварзина А.И.</a:t>
            </a:r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139</TotalTime>
  <Words>447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Развитие связной речи средствами сказкотерапии.</vt:lpstr>
      <vt:lpstr>Что такое сказкотерапия?</vt:lpstr>
      <vt:lpstr>  В сказкотерапии развитие личности и речи дошкольников осуществляется по следующим направлениям: </vt:lpstr>
      <vt:lpstr>Методы и приемы работы над сказкотерапией</vt:lpstr>
      <vt:lpstr>Принцип отбора сказок.</vt:lpstr>
      <vt:lpstr>Заключение.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связной речи средствами сказкотерапии.</dc:title>
  <dc:creator>1</dc:creator>
  <cp:lastModifiedBy>1</cp:lastModifiedBy>
  <cp:revision>17</cp:revision>
  <dcterms:created xsi:type="dcterms:W3CDTF">2013-02-04T15:14:00Z</dcterms:created>
  <dcterms:modified xsi:type="dcterms:W3CDTF">2013-04-01T14:44:15Z</dcterms:modified>
</cp:coreProperties>
</file>