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307" r:id="rId2"/>
    <p:sldId id="286" r:id="rId3"/>
    <p:sldId id="287" r:id="rId4"/>
    <p:sldId id="288" r:id="rId5"/>
    <p:sldId id="257" r:id="rId6"/>
    <p:sldId id="259" r:id="rId7"/>
    <p:sldId id="262" r:id="rId8"/>
    <p:sldId id="297" r:id="rId9"/>
    <p:sldId id="264" r:id="rId10"/>
    <p:sldId id="306" r:id="rId11"/>
    <p:sldId id="265" r:id="rId12"/>
    <p:sldId id="303" r:id="rId13"/>
    <p:sldId id="267" r:id="rId14"/>
    <p:sldId id="299" r:id="rId15"/>
    <p:sldId id="268" r:id="rId16"/>
    <p:sldId id="305" r:id="rId17"/>
    <p:sldId id="270" r:id="rId18"/>
    <p:sldId id="283" r:id="rId19"/>
    <p:sldId id="308" r:id="rId20"/>
    <p:sldId id="30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40" d="100"/>
          <a:sy n="40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3A1CF-4AC9-42B9-A59A-E336BDBFAA62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6433F-28AA-4AEB-9EF7-183E97D51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iluli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 истории елочной игрушки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Демонстрационный материал к проекту </a:t>
            </a:r>
          </a:p>
          <a:p>
            <a:r>
              <a:rPr lang="ru-RU" dirty="0" smtClean="0"/>
              <a:t>Подготовил: Попова </a:t>
            </a:r>
            <a:r>
              <a:rPr lang="ru-RU" dirty="0"/>
              <a:t>И</a:t>
            </a:r>
            <a:r>
              <a:rPr lang="ru-RU" dirty="0" smtClean="0"/>
              <a:t>рина Александровна</a:t>
            </a:r>
          </a:p>
          <a:p>
            <a:r>
              <a:rPr lang="ru-RU" dirty="0" smtClean="0"/>
              <a:t>Воспитатель МБДОУ детский сад № 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x_6bb293e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51520" y="476672"/>
            <a:ext cx="8640960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785183" y="1196752"/>
            <a:ext cx="3858825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Появились и сказочные персонажи: Айболит, Дед Мороз, Снегурочка, </a:t>
            </a:r>
            <a:r>
              <a:rPr lang="ru-RU" dirty="0" err="1" smtClean="0"/>
              <a:t>Чиполлино</a:t>
            </a:r>
            <a:r>
              <a:rPr lang="ru-RU" dirty="0" smtClean="0"/>
              <a:t>, различные звери: белочки, медведи, зайцы.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4cVwhoHoZo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23528" y="332657"/>
            <a:ext cx="8363272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1\Desktop\елочные игрушки\прожекто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961787" y="1600200"/>
            <a:ext cx="3029426" cy="452596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производстве игрушек начинает активно использоваться пластмасса: в больших количествах выпускались, например, шары-прожекторы, шары-многогранники, как на дискотеках.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Ygj_Nuc6T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7544" y="188640"/>
            <a:ext cx="8424936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1\Desktop\елочные игрушки\шиш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2510250"/>
            <a:ext cx="4038600" cy="270586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70-80е годы становятся популярными новогодние игрушки в виде шишек, колокольчиков и домиков</a:t>
            </a:r>
            <a:endParaRPr lang="ru-RU" dirty="0"/>
          </a:p>
        </p:txBody>
      </p:sp>
      <p:pic>
        <p:nvPicPr>
          <p:cNvPr id="16387" name="Picture 3" descr="C:\Users\1\Desktop\елочные игрушки\доми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700808"/>
            <a:ext cx="410445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rKn_EtNWLI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95536" y="332656"/>
            <a:ext cx="8291264" cy="6525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4103821371_57f778bc60_z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836712"/>
            <a:ext cx="4176464" cy="511256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последнее время стали популярными оригинальные, «самодельные» игрушки.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Игрушки из компакт - дисков</a:t>
            </a:r>
            <a:endParaRPr lang="ru-RU" dirty="0"/>
          </a:p>
        </p:txBody>
      </p:sp>
      <p:pic>
        <p:nvPicPr>
          <p:cNvPr id="4" name="Содержимое 3" descr="1388055901_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196752"/>
            <a:ext cx="7704856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Текстильные игрушки</a:t>
            </a:r>
            <a:endParaRPr lang="ru-RU" dirty="0"/>
          </a:p>
        </p:txBody>
      </p:sp>
      <p:pic>
        <p:nvPicPr>
          <p:cNvPr id="4" name="Содержимое 3" descr="4098405403_876e045be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09018" y="1268760"/>
            <a:ext cx="4999286" cy="496855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все начиналось…</a:t>
            </a:r>
            <a:endParaRPr lang="ru-RU" dirty="0"/>
          </a:p>
        </p:txBody>
      </p:sp>
      <p:pic>
        <p:nvPicPr>
          <p:cNvPr id="1026" name="Picture 2" descr="C:\Users\1\Desktop\елочные игрушки\cb201301082236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268760"/>
            <a:ext cx="4330824" cy="518457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Первые ёлки в России появились в 19 веке. Их ставили на крыши и заборы как украшение. Украшать же ёлки начали в 1860-1870 гг., повторяя европейскую моду. Елочных игрушек русского производства тогда еще не было, их заказывали в Европе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8389729_schastlivogonovogogoda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476672"/>
            <a:ext cx="8280920" cy="60486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Россия.</a:t>
            </a:r>
            <a:endParaRPr lang="ru-RU" dirty="0"/>
          </a:p>
        </p:txBody>
      </p:sp>
      <p:pic>
        <p:nvPicPr>
          <p:cNvPr id="2050" name="Picture 2" descr="C:\Users\1\Desktop\елочные игрушки\cb201301081849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24744"/>
            <a:ext cx="4392488" cy="518457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Первые стеклянные игрушки на территории нашей страны начали делать в период Первой мировой войны в Клину. Там мастера-артельщики выдували стеклянные изделия для  </a:t>
            </a:r>
            <a:r>
              <a:rPr lang="ru-RU" sz="2000" dirty="0" smtClean="0">
                <a:hlinkClick r:id="rId3"/>
              </a:rPr>
              <a:t>аптек</a:t>
            </a:r>
            <a:r>
              <a:rPr lang="ru-RU" sz="2000" dirty="0" smtClean="0"/>
              <a:t> и прочих нужд </a:t>
            </a:r>
            <a:r>
              <a:rPr lang="ru-RU" sz="2000" dirty="0" err="1" smtClean="0"/>
              <a:t>Клинская</a:t>
            </a:r>
            <a:r>
              <a:rPr lang="ru-RU" sz="2000" dirty="0" smtClean="0"/>
              <a:t> фабрика «Елочка», кстати, по сей день остается единственной в России фабрикой, которая делает бусы для елок.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Дрезденский картонаж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67544" y="1803142"/>
            <a:ext cx="4392488" cy="409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Помимо стекла игрушки делали из картона. В дореволюционной России был популярен «дрезденский картонаж» — игрушки, склеенные из двух половинок выпуклого тонированного картона.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Дореволюционная Россия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782651" y="1600200"/>
            <a:ext cx="33876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 елки вешали и красивых куколок с литографическими (бумажными) лицами, приклеенными к «телу» из ткани, кружев, бисера, бумаги. К XX веку лица стали делать выпуклыми, из картона, позже — фарфоровыми.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764704"/>
            <a:ext cx="43924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 Эра воздухоплавания отразилась на елках игрушками-дирижаблями с надписью «СССР», самолетиками, парашютами с крошечными парашютистами.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военные годы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73861" y="1600200"/>
            <a:ext cx="40052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советской елочной игрушке даже была отражена тема войны в был выпущен стеклянный шар с двумя самолетами, один из которых сбивает другой.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Во время войны игрушки было не купить, поэтому изготавливали их из бросового материала. Особенно популярны были шары из перегоревших лампочек.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8987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971600" y="1700808"/>
            <a:ext cx="6984776" cy="46358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1\Desktop\елочные игрушки\фрукт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836712"/>
            <a:ext cx="4258816" cy="511256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 послевоенные годы , когда с продуктами в стране было трудно, изготавливалось много игрушек в виде фруктов, ягод и овощей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276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Из истории елочной игрушки</vt:lpstr>
      <vt:lpstr>С чего все начиналось…</vt:lpstr>
      <vt:lpstr>Россия.</vt:lpstr>
      <vt:lpstr>Дрезденский картонаж</vt:lpstr>
      <vt:lpstr>Дореволюционная Россия</vt:lpstr>
      <vt:lpstr>Слайд 6</vt:lpstr>
      <vt:lpstr>В военные годы</vt:lpstr>
      <vt:lpstr>Во время войны игрушки было не купить, поэтому изготавливали их из бросового материала. Особенно популярны были шары из перегоревших лампочек.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Игрушки из компакт - дисков</vt:lpstr>
      <vt:lpstr>Текстильные игрушки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19</cp:revision>
  <dcterms:created xsi:type="dcterms:W3CDTF">2014-12-17T19:26:17Z</dcterms:created>
  <dcterms:modified xsi:type="dcterms:W3CDTF">2015-11-07T13:25:48Z</dcterms:modified>
</cp:coreProperties>
</file>