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160000" cy="12179300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726" y="-90"/>
      </p:cViewPr>
      <p:guideLst>
        <p:guide orient="horz" pos="3836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3783479"/>
            <a:ext cx="8636000" cy="26106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6901603"/>
            <a:ext cx="7112000" cy="31124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DA6F-6D13-4EF1-9C97-7FB9BE29971C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33F2-1442-4090-8E12-F1460B9B3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DA6F-6D13-4EF1-9C97-7FB9BE29971C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33F2-1442-4090-8E12-F1460B9B3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6000" y="487739"/>
            <a:ext cx="2286000" cy="10391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001" y="487739"/>
            <a:ext cx="6688667" cy="1039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DA6F-6D13-4EF1-9C97-7FB9BE29971C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33F2-1442-4090-8E12-F1460B9B3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DA6F-6D13-4EF1-9C97-7FB9BE29971C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33F2-1442-4090-8E12-F1460B9B3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570" y="7826331"/>
            <a:ext cx="8636000" cy="241894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570" y="5162108"/>
            <a:ext cx="8636000" cy="266422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DA6F-6D13-4EF1-9C97-7FB9BE29971C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33F2-1442-4090-8E12-F1460B9B3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8000" y="2841839"/>
            <a:ext cx="4487333" cy="803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64667" y="2841839"/>
            <a:ext cx="4487333" cy="803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DA6F-6D13-4EF1-9C97-7FB9BE29971C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33F2-1442-4090-8E12-F1460B9B3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726247"/>
            <a:ext cx="4489098" cy="11361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000" y="3862417"/>
            <a:ext cx="4489098" cy="70171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61141" y="2726247"/>
            <a:ext cx="4490861" cy="11361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61141" y="3862417"/>
            <a:ext cx="4490861" cy="70171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DA6F-6D13-4EF1-9C97-7FB9BE29971C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33F2-1442-4090-8E12-F1460B9B3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DA6F-6D13-4EF1-9C97-7FB9BE29971C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33F2-1442-4090-8E12-F1460B9B3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DA6F-6D13-4EF1-9C97-7FB9BE29971C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33F2-1442-4090-8E12-F1460B9B3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84916"/>
            <a:ext cx="3342570" cy="20637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72278" y="484919"/>
            <a:ext cx="5679722" cy="10394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1" y="2548634"/>
            <a:ext cx="3342570" cy="8330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DA6F-6D13-4EF1-9C97-7FB9BE29971C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33F2-1442-4090-8E12-F1460B9B3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431" y="8525510"/>
            <a:ext cx="6096000" cy="10064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91431" y="1088243"/>
            <a:ext cx="6096000" cy="73075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1431" y="9531995"/>
            <a:ext cx="6096000" cy="14293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DA6F-6D13-4EF1-9C97-7FB9BE29971C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33F2-1442-4090-8E12-F1460B9B3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487737"/>
            <a:ext cx="9144000" cy="2029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841839"/>
            <a:ext cx="9144000" cy="8037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8001" y="11288409"/>
            <a:ext cx="237066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2DA6F-6D13-4EF1-9C97-7FB9BE29971C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71335" y="11288409"/>
            <a:ext cx="3217333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81334" y="11288409"/>
            <a:ext cx="237066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633F2-1442-4090-8E12-F1460B9B3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SOfficePNG(1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4000" y="1790700"/>
            <a:ext cx="3522090" cy="35220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Рисунок 2" descr="MSOfficePNG(2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3750" y="2552700"/>
            <a:ext cx="3252215" cy="32522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Рисунок 3" descr="MSOfficePNG(3)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500" y="4159250"/>
            <a:ext cx="2378075" cy="26278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Рисунок 4" descr="MSOfficePNG(4)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51000" y="342900"/>
            <a:ext cx="6372097" cy="9006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Овал 5"/>
          <p:cNvSpPr/>
          <p:nvPr/>
        </p:nvSpPr>
        <p:spPr>
          <a:xfrm>
            <a:off x="1328927" y="7409942"/>
            <a:ext cx="567690" cy="567689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91968" y="6233666"/>
            <a:ext cx="712469" cy="712469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189594" y="5359907"/>
            <a:ext cx="752857" cy="752857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404100" y="596900"/>
            <a:ext cx="550564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700" smtClean="0">
                <a:solidFill>
                  <a:srgbClr val="000000"/>
                </a:solidFill>
                <a:latin typeface="Arial - 36"/>
              </a:rPr>
              <a:t>  </a:t>
            </a:r>
            <a:r>
              <a:rPr lang="ru-RU" smtClean="0">
                <a:solidFill>
                  <a:srgbClr val="FFFF00"/>
                </a:solidFill>
                <a:latin typeface="Arial - 24"/>
              </a:rPr>
              <a:t>?</a:t>
            </a:r>
            <a:endParaRPr lang="ru-RU">
              <a:solidFill>
                <a:srgbClr val="FFFF00"/>
              </a:solidFill>
              <a:latin typeface="Arial - 24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8521700" y="5300133"/>
            <a:ext cx="508001" cy="645523"/>
          </a:xfrm>
          <a:custGeom>
            <a:avLst/>
            <a:gdLst/>
            <a:ahLst/>
            <a:cxnLst/>
            <a:rect l="0" t="0" r="0" b="0"/>
            <a:pathLst>
              <a:path w="508001" h="645523">
                <a:moveTo>
                  <a:pt x="0" y="254000"/>
                </a:moveTo>
                <a:lnTo>
                  <a:pt x="11638" y="308075"/>
                </a:lnTo>
                <a:lnTo>
                  <a:pt x="19127" y="371413"/>
                </a:lnTo>
                <a:lnTo>
                  <a:pt x="34214" y="422208"/>
                </a:lnTo>
                <a:lnTo>
                  <a:pt x="48446" y="481159"/>
                </a:lnTo>
                <a:lnTo>
                  <a:pt x="61042" y="539345"/>
                </a:lnTo>
                <a:lnTo>
                  <a:pt x="72912" y="584020"/>
                </a:lnTo>
                <a:lnTo>
                  <a:pt x="90173" y="640905"/>
                </a:lnTo>
                <a:lnTo>
                  <a:pt x="95863" y="645522"/>
                </a:lnTo>
                <a:lnTo>
                  <a:pt x="101538" y="641074"/>
                </a:lnTo>
                <a:lnTo>
                  <a:pt x="133155" y="579860"/>
                </a:lnTo>
                <a:lnTo>
                  <a:pt x="155687" y="517166"/>
                </a:lnTo>
                <a:lnTo>
                  <a:pt x="193675" y="453715"/>
                </a:lnTo>
                <a:lnTo>
                  <a:pt x="224418" y="403486"/>
                </a:lnTo>
                <a:lnTo>
                  <a:pt x="250043" y="345538"/>
                </a:lnTo>
                <a:lnTo>
                  <a:pt x="302345" y="285322"/>
                </a:lnTo>
                <a:lnTo>
                  <a:pt x="342956" y="226278"/>
                </a:lnTo>
                <a:lnTo>
                  <a:pt x="385720" y="164255"/>
                </a:lnTo>
                <a:lnTo>
                  <a:pt x="417205" y="117029"/>
                </a:lnTo>
                <a:lnTo>
                  <a:pt x="443468" y="72305"/>
                </a:lnTo>
                <a:lnTo>
                  <a:pt x="498246" y="10436"/>
                </a:lnTo>
                <a:lnTo>
                  <a:pt x="5080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number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500" y="1308100"/>
            <a:ext cx="1021841" cy="10218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Рисунок 2" descr="2_number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2200" y="1397000"/>
            <a:ext cx="1023620" cy="10236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Рисунок 3" descr="3_number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0500" y="1435100"/>
            <a:ext cx="1017269" cy="10172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Рисунок 4" descr="4_number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50300" y="1447800"/>
            <a:ext cx="1106169" cy="11061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Рисунок 5" descr="5_number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504" y="5441578"/>
            <a:ext cx="991870" cy="9918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Рисунок 6" descr="6_number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2200" y="5524500"/>
            <a:ext cx="1125220" cy="11252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Рисунок 7" descr="7_number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04000" y="5537200"/>
            <a:ext cx="966469" cy="9664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Рисунок 8" descr="8_number.pn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91600" y="5613400"/>
            <a:ext cx="1049019" cy="10490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Рисунок 9" descr="Half_oranges.png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23816" y="2273226"/>
            <a:ext cx="1612392" cy="16123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Рисунок 10" descr="08 Mice.png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75400" y="3276600"/>
            <a:ext cx="1345692" cy="13456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Рисунок 11" descr="05 Lions.pn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71488" y="6665714"/>
            <a:ext cx="1364742" cy="13647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Рисунок 12" descr="06 Frogs.png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492500" y="6985000"/>
            <a:ext cx="1599691" cy="15996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4" name="Рисунок 13" descr="07 Dogs.png"/>
          <p:cNvPicPr>
            <a:picLocks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232128" y="6881738"/>
            <a:ext cx="1675892" cy="16758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5" name="Рисунок 14" descr="3_Cups.png"/>
          <p:cNvPicPr>
            <a:picLocks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477758" y="6809730"/>
            <a:ext cx="1682242" cy="16822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6" name="Рисунок 15" descr="Fourth_apple.png"/>
          <p:cNvPicPr>
            <a:picLocks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614157" y="2633266"/>
            <a:ext cx="1545843" cy="15458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27" name="Группа 26"/>
          <p:cNvGrpSpPr/>
          <p:nvPr/>
        </p:nvGrpSpPr>
        <p:grpSpPr>
          <a:xfrm>
            <a:off x="1047552" y="2849290"/>
            <a:ext cx="1350645" cy="948183"/>
            <a:chOff x="8602726" y="3312795"/>
            <a:chExt cx="1350645" cy="948183"/>
          </a:xfrm>
        </p:grpSpPr>
        <p:sp>
          <p:nvSpPr>
            <p:cNvPr id="17" name="Полилиния 16"/>
            <p:cNvSpPr/>
            <p:nvPr/>
          </p:nvSpPr>
          <p:spPr>
            <a:xfrm>
              <a:off x="9644633" y="3457575"/>
              <a:ext cx="76201" cy="72645"/>
            </a:xfrm>
            <a:custGeom>
              <a:avLst/>
              <a:gdLst/>
              <a:ahLst/>
              <a:cxnLst/>
              <a:rect l="0" t="0" r="0" b="0"/>
              <a:pathLst>
                <a:path w="76201" h="72645">
                  <a:moveTo>
                    <a:pt x="0" y="0"/>
                  </a:moveTo>
                  <a:lnTo>
                    <a:pt x="46990" y="22352"/>
                  </a:lnTo>
                  <a:lnTo>
                    <a:pt x="76200" y="72644"/>
                  </a:lnTo>
                  <a:lnTo>
                    <a:pt x="5588" y="64261"/>
                  </a:lnTo>
                  <a:close/>
                </a:path>
              </a:pathLst>
            </a:custGeom>
            <a:solidFill>
              <a:srgbClr val="FF99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8623172" y="3346069"/>
              <a:ext cx="1330199" cy="914909"/>
            </a:xfrm>
            <a:custGeom>
              <a:avLst/>
              <a:gdLst/>
              <a:ahLst/>
              <a:cxnLst/>
              <a:rect l="0" t="0" r="0" b="0"/>
              <a:pathLst>
                <a:path w="1330199" h="914909">
                  <a:moveTo>
                    <a:pt x="1330198" y="417321"/>
                  </a:moveTo>
                  <a:lnTo>
                    <a:pt x="1326896" y="440309"/>
                  </a:lnTo>
                  <a:lnTo>
                    <a:pt x="1317118" y="472947"/>
                  </a:lnTo>
                  <a:lnTo>
                    <a:pt x="1301496" y="500252"/>
                  </a:lnTo>
                  <a:lnTo>
                    <a:pt x="1286130" y="517271"/>
                  </a:lnTo>
                  <a:lnTo>
                    <a:pt x="1197230" y="536702"/>
                  </a:lnTo>
                  <a:lnTo>
                    <a:pt x="1103376" y="511809"/>
                  </a:lnTo>
                  <a:lnTo>
                    <a:pt x="1131189" y="548513"/>
                  </a:lnTo>
                  <a:lnTo>
                    <a:pt x="1163701" y="563626"/>
                  </a:lnTo>
                  <a:lnTo>
                    <a:pt x="1118235" y="580009"/>
                  </a:lnTo>
                  <a:lnTo>
                    <a:pt x="1082421" y="586359"/>
                  </a:lnTo>
                  <a:lnTo>
                    <a:pt x="1063118" y="588136"/>
                  </a:lnTo>
                  <a:lnTo>
                    <a:pt x="1014984" y="589152"/>
                  </a:lnTo>
                  <a:lnTo>
                    <a:pt x="968121" y="582802"/>
                  </a:lnTo>
                  <a:lnTo>
                    <a:pt x="995046" y="585215"/>
                  </a:lnTo>
                  <a:lnTo>
                    <a:pt x="1012571" y="622172"/>
                  </a:lnTo>
                  <a:lnTo>
                    <a:pt x="1021843" y="677798"/>
                  </a:lnTo>
                  <a:lnTo>
                    <a:pt x="1027049" y="742950"/>
                  </a:lnTo>
                  <a:lnTo>
                    <a:pt x="1035178" y="804926"/>
                  </a:lnTo>
                  <a:lnTo>
                    <a:pt x="984250" y="802385"/>
                  </a:lnTo>
                  <a:lnTo>
                    <a:pt x="934339" y="780922"/>
                  </a:lnTo>
                  <a:lnTo>
                    <a:pt x="908305" y="745997"/>
                  </a:lnTo>
                  <a:lnTo>
                    <a:pt x="903224" y="717931"/>
                  </a:lnTo>
                  <a:lnTo>
                    <a:pt x="908559" y="710057"/>
                  </a:lnTo>
                  <a:lnTo>
                    <a:pt x="921132" y="699642"/>
                  </a:lnTo>
                  <a:lnTo>
                    <a:pt x="942213" y="674751"/>
                  </a:lnTo>
                  <a:lnTo>
                    <a:pt x="957072" y="651128"/>
                  </a:lnTo>
                  <a:lnTo>
                    <a:pt x="888873" y="694182"/>
                  </a:lnTo>
                  <a:lnTo>
                    <a:pt x="871729" y="759078"/>
                  </a:lnTo>
                  <a:lnTo>
                    <a:pt x="878459" y="793369"/>
                  </a:lnTo>
                  <a:lnTo>
                    <a:pt x="895350" y="861186"/>
                  </a:lnTo>
                  <a:lnTo>
                    <a:pt x="897509" y="890777"/>
                  </a:lnTo>
                  <a:lnTo>
                    <a:pt x="866648" y="900557"/>
                  </a:lnTo>
                  <a:lnTo>
                    <a:pt x="824993" y="914908"/>
                  </a:lnTo>
                  <a:lnTo>
                    <a:pt x="803657" y="909446"/>
                  </a:lnTo>
                  <a:lnTo>
                    <a:pt x="782574" y="895984"/>
                  </a:lnTo>
                  <a:lnTo>
                    <a:pt x="744729" y="821054"/>
                  </a:lnTo>
                  <a:lnTo>
                    <a:pt x="717932" y="774953"/>
                  </a:lnTo>
                  <a:lnTo>
                    <a:pt x="705359" y="760348"/>
                  </a:lnTo>
                  <a:lnTo>
                    <a:pt x="673862" y="738885"/>
                  </a:lnTo>
                  <a:lnTo>
                    <a:pt x="565532" y="739013"/>
                  </a:lnTo>
                  <a:lnTo>
                    <a:pt x="445517" y="725551"/>
                  </a:lnTo>
                  <a:lnTo>
                    <a:pt x="338836" y="695197"/>
                  </a:lnTo>
                  <a:lnTo>
                    <a:pt x="245110" y="648461"/>
                  </a:lnTo>
                  <a:lnTo>
                    <a:pt x="192913" y="599440"/>
                  </a:lnTo>
                  <a:lnTo>
                    <a:pt x="180341" y="589534"/>
                  </a:lnTo>
                  <a:lnTo>
                    <a:pt x="217424" y="666750"/>
                  </a:lnTo>
                  <a:lnTo>
                    <a:pt x="216662" y="722376"/>
                  </a:lnTo>
                  <a:lnTo>
                    <a:pt x="211583" y="757554"/>
                  </a:lnTo>
                  <a:lnTo>
                    <a:pt x="197612" y="787146"/>
                  </a:lnTo>
                  <a:lnTo>
                    <a:pt x="180721" y="821182"/>
                  </a:lnTo>
                  <a:lnTo>
                    <a:pt x="155957" y="808227"/>
                  </a:lnTo>
                  <a:lnTo>
                    <a:pt x="112142" y="771144"/>
                  </a:lnTo>
                  <a:lnTo>
                    <a:pt x="85598" y="728217"/>
                  </a:lnTo>
                  <a:lnTo>
                    <a:pt x="37211" y="581406"/>
                  </a:lnTo>
                  <a:lnTo>
                    <a:pt x="6350" y="460628"/>
                  </a:lnTo>
                  <a:lnTo>
                    <a:pt x="0" y="365378"/>
                  </a:lnTo>
                  <a:lnTo>
                    <a:pt x="12193" y="274573"/>
                  </a:lnTo>
                  <a:lnTo>
                    <a:pt x="42926" y="188340"/>
                  </a:lnTo>
                  <a:lnTo>
                    <a:pt x="69596" y="149859"/>
                  </a:lnTo>
                  <a:lnTo>
                    <a:pt x="117475" y="112014"/>
                  </a:lnTo>
                  <a:lnTo>
                    <a:pt x="203835" y="64770"/>
                  </a:lnTo>
                  <a:lnTo>
                    <a:pt x="303149" y="29971"/>
                  </a:lnTo>
                  <a:lnTo>
                    <a:pt x="414909" y="8509"/>
                  </a:lnTo>
                  <a:lnTo>
                    <a:pt x="575692" y="0"/>
                  </a:lnTo>
                  <a:lnTo>
                    <a:pt x="699644" y="10795"/>
                  </a:lnTo>
                  <a:lnTo>
                    <a:pt x="781305" y="29971"/>
                  </a:lnTo>
                  <a:lnTo>
                    <a:pt x="830454" y="48259"/>
                  </a:lnTo>
                  <a:lnTo>
                    <a:pt x="875284" y="70865"/>
                  </a:lnTo>
                  <a:lnTo>
                    <a:pt x="916306" y="97409"/>
                  </a:lnTo>
                  <a:lnTo>
                    <a:pt x="953389" y="131698"/>
                  </a:lnTo>
                  <a:lnTo>
                    <a:pt x="970534" y="165734"/>
                  </a:lnTo>
                  <a:lnTo>
                    <a:pt x="1026796" y="164465"/>
                  </a:lnTo>
                  <a:lnTo>
                    <a:pt x="1086485" y="179704"/>
                  </a:lnTo>
                  <a:lnTo>
                    <a:pt x="1144271" y="200659"/>
                  </a:lnTo>
                  <a:lnTo>
                    <a:pt x="1187578" y="226186"/>
                  </a:lnTo>
                  <a:lnTo>
                    <a:pt x="1219455" y="263397"/>
                  </a:lnTo>
                  <a:lnTo>
                    <a:pt x="1234441" y="293115"/>
                  </a:lnTo>
                  <a:lnTo>
                    <a:pt x="1248919" y="334264"/>
                  </a:lnTo>
                  <a:lnTo>
                    <a:pt x="1248664" y="362077"/>
                  </a:lnTo>
                  <a:lnTo>
                    <a:pt x="1238505" y="377952"/>
                  </a:lnTo>
                  <a:close/>
                </a:path>
              </a:pathLst>
            </a:custGeom>
            <a:solidFill>
              <a:srgbClr val="FF99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8853296" y="4043807"/>
              <a:ext cx="57024" cy="22607"/>
            </a:xfrm>
            <a:custGeom>
              <a:avLst/>
              <a:gdLst/>
              <a:ahLst/>
              <a:cxnLst/>
              <a:rect l="0" t="0" r="0" b="0"/>
              <a:pathLst>
                <a:path w="57024" h="22607">
                  <a:moveTo>
                    <a:pt x="10669" y="1143"/>
                  </a:moveTo>
                  <a:lnTo>
                    <a:pt x="6477" y="2539"/>
                  </a:lnTo>
                  <a:lnTo>
                    <a:pt x="3175" y="4445"/>
                  </a:lnTo>
                  <a:lnTo>
                    <a:pt x="0" y="6603"/>
                  </a:lnTo>
                  <a:lnTo>
                    <a:pt x="382" y="4190"/>
                  </a:lnTo>
                  <a:lnTo>
                    <a:pt x="382" y="1651"/>
                  </a:lnTo>
                  <a:lnTo>
                    <a:pt x="1144" y="1143"/>
                  </a:lnTo>
                  <a:lnTo>
                    <a:pt x="7494" y="0"/>
                  </a:lnTo>
                  <a:lnTo>
                    <a:pt x="13971" y="381"/>
                  </a:lnTo>
                  <a:lnTo>
                    <a:pt x="20829" y="1270"/>
                  </a:lnTo>
                  <a:lnTo>
                    <a:pt x="27940" y="3809"/>
                  </a:lnTo>
                  <a:lnTo>
                    <a:pt x="34672" y="6858"/>
                  </a:lnTo>
                  <a:lnTo>
                    <a:pt x="42037" y="11048"/>
                  </a:lnTo>
                  <a:lnTo>
                    <a:pt x="49149" y="16002"/>
                  </a:lnTo>
                  <a:lnTo>
                    <a:pt x="57023" y="22225"/>
                  </a:lnTo>
                  <a:lnTo>
                    <a:pt x="57023" y="22606"/>
                  </a:lnTo>
                  <a:lnTo>
                    <a:pt x="46229" y="16764"/>
                  </a:lnTo>
                  <a:lnTo>
                    <a:pt x="44832" y="16002"/>
                  </a:lnTo>
                  <a:lnTo>
                    <a:pt x="43561" y="16002"/>
                  </a:lnTo>
                  <a:lnTo>
                    <a:pt x="38989" y="17398"/>
                  </a:lnTo>
                  <a:lnTo>
                    <a:pt x="35942" y="19177"/>
                  </a:lnTo>
                  <a:lnTo>
                    <a:pt x="32639" y="14223"/>
                  </a:lnTo>
                  <a:lnTo>
                    <a:pt x="30354" y="11938"/>
                  </a:lnTo>
                  <a:lnTo>
                    <a:pt x="28575" y="10033"/>
                  </a:lnTo>
                  <a:lnTo>
                    <a:pt x="28448" y="9652"/>
                  </a:lnTo>
                  <a:lnTo>
                    <a:pt x="25400" y="6603"/>
                  </a:lnTo>
                  <a:lnTo>
                    <a:pt x="22225" y="4190"/>
                  </a:lnTo>
                  <a:lnTo>
                    <a:pt x="19305" y="2539"/>
                  </a:lnTo>
                  <a:lnTo>
                    <a:pt x="15748" y="1270"/>
                  </a:lnTo>
                  <a:lnTo>
                    <a:pt x="12573" y="1143"/>
                  </a:lnTo>
                  <a:lnTo>
                    <a:pt x="11685" y="127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9467088" y="3565144"/>
              <a:ext cx="79248" cy="80646"/>
            </a:xfrm>
            <a:custGeom>
              <a:avLst/>
              <a:gdLst/>
              <a:ahLst/>
              <a:cxnLst/>
              <a:rect l="0" t="0" r="0" b="0"/>
              <a:pathLst>
                <a:path w="79248" h="80646">
                  <a:moveTo>
                    <a:pt x="0" y="0"/>
                  </a:moveTo>
                  <a:lnTo>
                    <a:pt x="52831" y="10033"/>
                  </a:lnTo>
                  <a:lnTo>
                    <a:pt x="79247" y="50291"/>
                  </a:lnTo>
                  <a:lnTo>
                    <a:pt x="72770" y="52577"/>
                  </a:lnTo>
                  <a:lnTo>
                    <a:pt x="49783" y="15747"/>
                  </a:lnTo>
                  <a:lnTo>
                    <a:pt x="7873" y="7365"/>
                  </a:lnTo>
                  <a:lnTo>
                    <a:pt x="27178" y="74167"/>
                  </a:lnTo>
                  <a:lnTo>
                    <a:pt x="23114" y="80645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8892920" y="3402838"/>
              <a:ext cx="485776" cy="56897"/>
            </a:xfrm>
            <a:custGeom>
              <a:avLst/>
              <a:gdLst/>
              <a:ahLst/>
              <a:cxnLst/>
              <a:rect l="0" t="0" r="0" b="0"/>
              <a:pathLst>
                <a:path w="485776" h="56897">
                  <a:moveTo>
                    <a:pt x="0" y="33273"/>
                  </a:moveTo>
                  <a:lnTo>
                    <a:pt x="92330" y="12191"/>
                  </a:lnTo>
                  <a:lnTo>
                    <a:pt x="174245" y="4445"/>
                  </a:lnTo>
                  <a:lnTo>
                    <a:pt x="256540" y="0"/>
                  </a:lnTo>
                  <a:lnTo>
                    <a:pt x="326645" y="3937"/>
                  </a:lnTo>
                  <a:lnTo>
                    <a:pt x="382144" y="12827"/>
                  </a:lnTo>
                  <a:lnTo>
                    <a:pt x="434086" y="28828"/>
                  </a:lnTo>
                  <a:lnTo>
                    <a:pt x="485775" y="47497"/>
                  </a:lnTo>
                  <a:lnTo>
                    <a:pt x="468249" y="56896"/>
                  </a:lnTo>
                  <a:lnTo>
                    <a:pt x="427228" y="40640"/>
                  </a:lnTo>
                  <a:lnTo>
                    <a:pt x="378841" y="25908"/>
                  </a:lnTo>
                  <a:lnTo>
                    <a:pt x="324232" y="17271"/>
                  </a:lnTo>
                  <a:lnTo>
                    <a:pt x="257302" y="12065"/>
                  </a:lnTo>
                  <a:lnTo>
                    <a:pt x="176531" y="17398"/>
                  </a:lnTo>
                  <a:lnTo>
                    <a:pt x="94997" y="24891"/>
                  </a:lnTo>
                  <a:lnTo>
                    <a:pt x="4953" y="46608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8602726" y="3312795"/>
              <a:ext cx="142241" cy="182881"/>
            </a:xfrm>
            <a:custGeom>
              <a:avLst/>
              <a:gdLst/>
              <a:ahLst/>
              <a:cxnLst/>
              <a:rect l="0" t="0" r="0" b="0"/>
              <a:pathLst>
                <a:path w="142241" h="182881">
                  <a:moveTo>
                    <a:pt x="25400" y="33146"/>
                  </a:moveTo>
                  <a:lnTo>
                    <a:pt x="8255" y="66294"/>
                  </a:lnTo>
                  <a:lnTo>
                    <a:pt x="0" y="35178"/>
                  </a:lnTo>
                  <a:lnTo>
                    <a:pt x="13334" y="12826"/>
                  </a:lnTo>
                  <a:lnTo>
                    <a:pt x="39624" y="0"/>
                  </a:lnTo>
                  <a:lnTo>
                    <a:pt x="67437" y="5841"/>
                  </a:lnTo>
                  <a:lnTo>
                    <a:pt x="84708" y="29590"/>
                  </a:lnTo>
                  <a:lnTo>
                    <a:pt x="83692" y="58927"/>
                  </a:lnTo>
                  <a:lnTo>
                    <a:pt x="79375" y="80390"/>
                  </a:lnTo>
                  <a:lnTo>
                    <a:pt x="83057" y="105790"/>
                  </a:lnTo>
                  <a:lnTo>
                    <a:pt x="142240" y="142494"/>
                  </a:lnTo>
                  <a:lnTo>
                    <a:pt x="91185" y="182880"/>
                  </a:lnTo>
                  <a:lnTo>
                    <a:pt x="60070" y="133603"/>
                  </a:lnTo>
                  <a:lnTo>
                    <a:pt x="43180" y="103251"/>
                  </a:lnTo>
                  <a:lnTo>
                    <a:pt x="58674" y="60451"/>
                  </a:lnTo>
                  <a:lnTo>
                    <a:pt x="51816" y="28575"/>
                  </a:lnTo>
                  <a:close/>
                </a:path>
              </a:pathLst>
            </a:custGeom>
            <a:solidFill>
              <a:srgbClr val="FF99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9768459" y="3614166"/>
              <a:ext cx="113537" cy="102869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9696957" y="3635121"/>
              <a:ext cx="113285" cy="102869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9746360" y="3671443"/>
              <a:ext cx="36068" cy="34543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9824592" y="3649345"/>
              <a:ext cx="34037" cy="34035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CD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100" y="952500"/>
            <a:ext cx="4908128" cy="9694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1900" smtClean="0">
                <a:solidFill>
                  <a:srgbClr val="000000"/>
                </a:solidFill>
                <a:latin typeface="Times New Roman - 26"/>
              </a:rPr>
              <a:t>Хитрая плутовка, рыжая головка, </a:t>
            </a:r>
          </a:p>
          <a:p>
            <a:r>
              <a:rPr lang="ru-RU" sz="1900" smtClean="0">
                <a:solidFill>
                  <a:srgbClr val="000000"/>
                </a:solidFill>
                <a:latin typeface="Times New Roman - 26"/>
              </a:rPr>
              <a:t>Хвост пушистый - краса! </a:t>
            </a:r>
          </a:p>
          <a:p>
            <a:r>
              <a:rPr lang="ru-RU" sz="1900" smtClean="0">
                <a:solidFill>
                  <a:srgbClr val="000000"/>
                </a:solidFill>
                <a:latin typeface="Times New Roman - 26"/>
              </a:rPr>
              <a:t>А зовут её... </a:t>
            </a:r>
            <a:endParaRPr lang="ru-RU" sz="1900">
              <a:solidFill>
                <a:srgbClr val="000000"/>
              </a:solidFill>
              <a:latin typeface="Times New Roman - 2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800" y="4495800"/>
            <a:ext cx="5760876" cy="6771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1900" smtClean="0">
                <a:solidFill>
                  <a:srgbClr val="000000"/>
                </a:solidFill>
                <a:latin typeface="Times New Roman - 26"/>
              </a:rPr>
              <a:t>Мордочка усатая, шубка полосатая, </a:t>
            </a:r>
          </a:p>
          <a:p>
            <a:r>
              <a:rPr lang="ru-RU" sz="1900" smtClean="0">
                <a:solidFill>
                  <a:srgbClr val="000000"/>
                </a:solidFill>
                <a:latin typeface="Times New Roman - 26"/>
              </a:rPr>
              <a:t>Часто умывается, но с водой не знается.</a:t>
            </a:r>
            <a:endParaRPr lang="ru-RU" sz="1900">
              <a:solidFill>
                <a:srgbClr val="000000"/>
              </a:solidFill>
              <a:latin typeface="Times New Roman - 26"/>
            </a:endParaRPr>
          </a:p>
        </p:txBody>
      </p:sp>
      <p:pic>
        <p:nvPicPr>
          <p:cNvPr id="4" name="Рисунок 3" descr="temp(1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7900" y="946150"/>
            <a:ext cx="1905000" cy="1524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Рисунок 4" descr="temp(2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7100" y="4070350"/>
            <a:ext cx="1905000" cy="1524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0" name="Полилиния 9"/>
          <p:cNvSpPr/>
          <p:nvPr/>
        </p:nvSpPr>
        <p:spPr>
          <a:xfrm>
            <a:off x="6475614" y="4771799"/>
            <a:ext cx="159576" cy="35869"/>
          </a:xfrm>
          <a:custGeom>
            <a:avLst/>
            <a:gdLst/>
            <a:ahLst/>
            <a:cxnLst/>
            <a:rect l="0" t="0" r="0" b="0"/>
            <a:pathLst>
              <a:path w="159576" h="35869">
                <a:moveTo>
                  <a:pt x="159575" y="0"/>
                </a:moveTo>
                <a:lnTo>
                  <a:pt x="121897" y="3110"/>
                </a:lnTo>
                <a:lnTo>
                  <a:pt x="56326" y="8851"/>
                </a:lnTo>
                <a:lnTo>
                  <a:pt x="3540" y="20248"/>
                </a:lnTo>
                <a:lnTo>
                  <a:pt x="0" y="25921"/>
                </a:lnTo>
                <a:lnTo>
                  <a:pt x="8928" y="29703"/>
                </a:lnTo>
                <a:lnTo>
                  <a:pt x="48952" y="33906"/>
                </a:lnTo>
                <a:lnTo>
                  <a:pt x="84838" y="35026"/>
                </a:lnTo>
                <a:lnTo>
                  <a:pt x="129458" y="35773"/>
                </a:lnTo>
                <a:lnTo>
                  <a:pt x="139011" y="35868"/>
                </a:lnTo>
              </a:path>
            </a:pathLst>
          </a:custGeom>
          <a:ln w="190500" cap="flat" cmpd="sng" algn="ctr">
            <a:solidFill>
              <a:srgbClr val="32CD3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326756" y="722756"/>
            <a:ext cx="2138935" cy="2138934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183882" y="3814191"/>
            <a:ext cx="2290318" cy="2290317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8284633" y="5232400"/>
            <a:ext cx="16934" cy="1"/>
          </a:xfrm>
          <a:custGeom>
            <a:avLst/>
            <a:gdLst/>
            <a:ahLst/>
            <a:cxnLst/>
            <a:rect l="0" t="0" r="0" b="0"/>
            <a:pathLst>
              <a:path w="16934" h="1">
                <a:moveTo>
                  <a:pt x="16933" y="0"/>
                </a:moveTo>
                <a:lnTo>
                  <a:pt x="0" y="0"/>
                </a:lnTo>
              </a:path>
            </a:pathLst>
          </a:custGeom>
          <a:ln w="127000" cap="flat" cmpd="sng" algn="ctr">
            <a:solidFill>
              <a:srgbClr val="32CD3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7539589" y="4146754"/>
            <a:ext cx="1360095" cy="1774451"/>
          </a:xfrm>
          <a:custGeom>
            <a:avLst/>
            <a:gdLst/>
            <a:ahLst/>
            <a:cxnLst/>
            <a:rect l="0" t="0" r="0" b="0"/>
            <a:pathLst>
              <a:path w="1360095" h="1774451">
                <a:moveTo>
                  <a:pt x="880511" y="797779"/>
                </a:moveTo>
                <a:lnTo>
                  <a:pt x="862533" y="779800"/>
                </a:lnTo>
                <a:lnTo>
                  <a:pt x="853706" y="750905"/>
                </a:lnTo>
                <a:lnTo>
                  <a:pt x="848736" y="692325"/>
                </a:lnTo>
                <a:lnTo>
                  <a:pt x="849456" y="647429"/>
                </a:lnTo>
                <a:lnTo>
                  <a:pt x="856046" y="596117"/>
                </a:lnTo>
                <a:lnTo>
                  <a:pt x="875281" y="551989"/>
                </a:lnTo>
                <a:lnTo>
                  <a:pt x="907810" y="490394"/>
                </a:lnTo>
                <a:lnTo>
                  <a:pt x="934382" y="434514"/>
                </a:lnTo>
                <a:lnTo>
                  <a:pt x="944646" y="420136"/>
                </a:lnTo>
                <a:lnTo>
                  <a:pt x="945845" y="404906"/>
                </a:lnTo>
                <a:lnTo>
                  <a:pt x="932126" y="372932"/>
                </a:lnTo>
                <a:lnTo>
                  <a:pt x="902196" y="349940"/>
                </a:lnTo>
                <a:lnTo>
                  <a:pt x="861926" y="335332"/>
                </a:lnTo>
                <a:lnTo>
                  <a:pt x="812670" y="328839"/>
                </a:lnTo>
                <a:lnTo>
                  <a:pt x="759421" y="325954"/>
                </a:lnTo>
                <a:lnTo>
                  <a:pt x="706278" y="324671"/>
                </a:lnTo>
                <a:lnTo>
                  <a:pt x="657573" y="324101"/>
                </a:lnTo>
                <a:lnTo>
                  <a:pt x="605822" y="323848"/>
                </a:lnTo>
                <a:lnTo>
                  <a:pt x="549583" y="323735"/>
                </a:lnTo>
                <a:lnTo>
                  <a:pt x="486957" y="323685"/>
                </a:lnTo>
                <a:lnTo>
                  <a:pt x="426512" y="323663"/>
                </a:lnTo>
                <a:lnTo>
                  <a:pt x="370170" y="323654"/>
                </a:lnTo>
                <a:lnTo>
                  <a:pt x="320043" y="323649"/>
                </a:lnTo>
                <a:lnTo>
                  <a:pt x="303666" y="316122"/>
                </a:lnTo>
                <a:lnTo>
                  <a:pt x="292747" y="303578"/>
                </a:lnTo>
                <a:lnTo>
                  <a:pt x="285468" y="287689"/>
                </a:lnTo>
                <a:lnTo>
                  <a:pt x="290023" y="277097"/>
                </a:lnTo>
                <a:lnTo>
                  <a:pt x="302467" y="270035"/>
                </a:lnTo>
                <a:lnTo>
                  <a:pt x="354893" y="255080"/>
                </a:lnTo>
                <a:lnTo>
                  <a:pt x="396666" y="244253"/>
                </a:lnTo>
                <a:lnTo>
                  <a:pt x="459132" y="233170"/>
                </a:lnTo>
                <a:lnTo>
                  <a:pt x="515745" y="226989"/>
                </a:lnTo>
                <a:lnTo>
                  <a:pt x="565992" y="224243"/>
                </a:lnTo>
                <a:lnTo>
                  <a:pt x="613411" y="223022"/>
                </a:lnTo>
                <a:lnTo>
                  <a:pt x="659572" y="222480"/>
                </a:lnTo>
                <a:lnTo>
                  <a:pt x="705175" y="222239"/>
                </a:lnTo>
                <a:lnTo>
                  <a:pt x="750529" y="222131"/>
                </a:lnTo>
                <a:lnTo>
                  <a:pt x="810825" y="222084"/>
                </a:lnTo>
                <a:lnTo>
                  <a:pt x="845342" y="222071"/>
                </a:lnTo>
                <a:lnTo>
                  <a:pt x="883406" y="222063"/>
                </a:lnTo>
                <a:lnTo>
                  <a:pt x="923833" y="222057"/>
                </a:lnTo>
                <a:lnTo>
                  <a:pt x="965837" y="222053"/>
                </a:lnTo>
                <a:lnTo>
                  <a:pt x="1001365" y="222051"/>
                </a:lnTo>
                <a:lnTo>
                  <a:pt x="1060910" y="222048"/>
                </a:lnTo>
                <a:lnTo>
                  <a:pt x="1072273" y="220165"/>
                </a:lnTo>
                <a:lnTo>
                  <a:pt x="1072322" y="217029"/>
                </a:lnTo>
                <a:lnTo>
                  <a:pt x="1048546" y="208527"/>
                </a:lnTo>
                <a:lnTo>
                  <a:pt x="1000349" y="198477"/>
                </a:lnTo>
                <a:lnTo>
                  <a:pt x="946315" y="182721"/>
                </a:lnTo>
                <a:lnTo>
                  <a:pt x="894705" y="165057"/>
                </a:lnTo>
                <a:lnTo>
                  <a:pt x="852952" y="150935"/>
                </a:lnTo>
                <a:lnTo>
                  <a:pt x="841442" y="140771"/>
                </a:lnTo>
                <a:lnTo>
                  <a:pt x="835650" y="128352"/>
                </a:lnTo>
                <a:lnTo>
                  <a:pt x="833670" y="114427"/>
                </a:lnTo>
                <a:lnTo>
                  <a:pt x="837994" y="103263"/>
                </a:lnTo>
                <a:lnTo>
                  <a:pt x="857851" y="85841"/>
                </a:lnTo>
                <a:lnTo>
                  <a:pt x="850353" y="80443"/>
                </a:lnTo>
                <a:lnTo>
                  <a:pt x="801883" y="74444"/>
                </a:lnTo>
                <a:lnTo>
                  <a:pt x="740201" y="71778"/>
                </a:lnTo>
                <a:lnTo>
                  <a:pt x="678921" y="70594"/>
                </a:lnTo>
                <a:lnTo>
                  <a:pt x="626599" y="70067"/>
                </a:lnTo>
                <a:lnTo>
                  <a:pt x="613399" y="73689"/>
                </a:lnTo>
                <a:lnTo>
                  <a:pt x="608363" y="79867"/>
                </a:lnTo>
                <a:lnTo>
                  <a:pt x="608767" y="87749"/>
                </a:lnTo>
                <a:lnTo>
                  <a:pt x="639321" y="101524"/>
                </a:lnTo>
                <a:lnTo>
                  <a:pt x="690530" y="117680"/>
                </a:lnTo>
                <a:lnTo>
                  <a:pt x="750919" y="143676"/>
                </a:lnTo>
                <a:lnTo>
                  <a:pt x="810371" y="158992"/>
                </a:lnTo>
                <a:lnTo>
                  <a:pt x="868152" y="167681"/>
                </a:lnTo>
                <a:lnTo>
                  <a:pt x="925191" y="177814"/>
                </a:lnTo>
                <a:lnTo>
                  <a:pt x="986916" y="183572"/>
                </a:lnTo>
                <a:lnTo>
                  <a:pt x="1019181" y="185108"/>
                </a:lnTo>
                <a:lnTo>
                  <a:pt x="1051980" y="186131"/>
                </a:lnTo>
                <a:lnTo>
                  <a:pt x="1085134" y="186814"/>
                </a:lnTo>
                <a:lnTo>
                  <a:pt x="1148314" y="187572"/>
                </a:lnTo>
                <a:lnTo>
                  <a:pt x="1201480" y="187909"/>
                </a:lnTo>
                <a:lnTo>
                  <a:pt x="1209261" y="189880"/>
                </a:lnTo>
                <a:lnTo>
                  <a:pt x="1205040" y="193076"/>
                </a:lnTo>
                <a:lnTo>
                  <a:pt x="1159171" y="201546"/>
                </a:lnTo>
                <a:lnTo>
                  <a:pt x="1111604" y="203527"/>
                </a:lnTo>
                <a:lnTo>
                  <a:pt x="1077847" y="204056"/>
                </a:lnTo>
                <a:lnTo>
                  <a:pt x="1040290" y="204408"/>
                </a:lnTo>
                <a:lnTo>
                  <a:pt x="978492" y="204799"/>
                </a:lnTo>
                <a:lnTo>
                  <a:pt x="918414" y="204973"/>
                </a:lnTo>
                <a:lnTo>
                  <a:pt x="881320" y="205019"/>
                </a:lnTo>
                <a:lnTo>
                  <a:pt x="841539" y="205050"/>
                </a:lnTo>
                <a:lnTo>
                  <a:pt x="807492" y="205071"/>
                </a:lnTo>
                <a:lnTo>
                  <a:pt x="749594" y="205094"/>
                </a:lnTo>
                <a:lnTo>
                  <a:pt x="708809" y="195069"/>
                </a:lnTo>
                <a:lnTo>
                  <a:pt x="692665" y="187128"/>
                </a:lnTo>
                <a:lnTo>
                  <a:pt x="695073" y="179952"/>
                </a:lnTo>
                <a:lnTo>
                  <a:pt x="732869" y="166962"/>
                </a:lnTo>
                <a:lnTo>
                  <a:pt x="783533" y="159934"/>
                </a:lnTo>
                <a:lnTo>
                  <a:pt x="837409" y="156811"/>
                </a:lnTo>
                <a:lnTo>
                  <a:pt x="892713" y="155423"/>
                </a:lnTo>
                <a:lnTo>
                  <a:pt x="943632" y="154806"/>
                </a:lnTo>
                <a:lnTo>
                  <a:pt x="991349" y="154531"/>
                </a:lnTo>
                <a:lnTo>
                  <a:pt x="1037644" y="154410"/>
                </a:lnTo>
                <a:lnTo>
                  <a:pt x="1083305" y="149338"/>
                </a:lnTo>
                <a:lnTo>
                  <a:pt x="1106018" y="145352"/>
                </a:lnTo>
                <a:lnTo>
                  <a:pt x="1121160" y="135168"/>
                </a:lnTo>
                <a:lnTo>
                  <a:pt x="1131255" y="120853"/>
                </a:lnTo>
                <a:lnTo>
                  <a:pt x="1142471" y="84879"/>
                </a:lnTo>
                <a:lnTo>
                  <a:pt x="1147456" y="43803"/>
                </a:lnTo>
                <a:lnTo>
                  <a:pt x="1143142" y="27958"/>
                </a:lnTo>
                <a:lnTo>
                  <a:pt x="1134620" y="15513"/>
                </a:lnTo>
                <a:lnTo>
                  <a:pt x="1123295" y="5335"/>
                </a:lnTo>
                <a:lnTo>
                  <a:pt x="1108219" y="431"/>
                </a:lnTo>
                <a:lnTo>
                  <a:pt x="1071398" y="0"/>
                </a:lnTo>
                <a:lnTo>
                  <a:pt x="1017346" y="19324"/>
                </a:lnTo>
                <a:lnTo>
                  <a:pt x="974572" y="48882"/>
                </a:lnTo>
                <a:lnTo>
                  <a:pt x="929077" y="99451"/>
                </a:lnTo>
                <a:lnTo>
                  <a:pt x="888838" y="153109"/>
                </a:lnTo>
                <a:lnTo>
                  <a:pt x="862073" y="204755"/>
                </a:lnTo>
                <a:lnTo>
                  <a:pt x="870100" y="218045"/>
                </a:lnTo>
                <a:lnTo>
                  <a:pt x="914140" y="237828"/>
                </a:lnTo>
                <a:lnTo>
                  <a:pt x="972597" y="237840"/>
                </a:lnTo>
                <a:lnTo>
                  <a:pt x="1034327" y="225302"/>
                </a:lnTo>
                <a:lnTo>
                  <a:pt x="1093121" y="207187"/>
                </a:lnTo>
                <a:lnTo>
                  <a:pt x="1145591" y="196627"/>
                </a:lnTo>
                <a:lnTo>
                  <a:pt x="1177064" y="193815"/>
                </a:lnTo>
                <a:lnTo>
                  <a:pt x="1125634" y="207341"/>
                </a:lnTo>
                <a:lnTo>
                  <a:pt x="1083528" y="217392"/>
                </a:lnTo>
                <a:lnTo>
                  <a:pt x="1033457" y="228130"/>
                </a:lnTo>
                <a:lnTo>
                  <a:pt x="970356" y="244754"/>
                </a:lnTo>
                <a:lnTo>
                  <a:pt x="906922" y="261595"/>
                </a:lnTo>
                <a:lnTo>
                  <a:pt x="852738" y="272863"/>
                </a:lnTo>
                <a:lnTo>
                  <a:pt x="792907" y="286023"/>
                </a:lnTo>
                <a:lnTo>
                  <a:pt x="734958" y="304416"/>
                </a:lnTo>
                <a:lnTo>
                  <a:pt x="682863" y="315099"/>
                </a:lnTo>
                <a:lnTo>
                  <a:pt x="636504" y="321729"/>
                </a:lnTo>
                <a:lnTo>
                  <a:pt x="593723" y="332276"/>
                </a:lnTo>
                <a:lnTo>
                  <a:pt x="650904" y="325908"/>
                </a:lnTo>
                <a:lnTo>
                  <a:pt x="695678" y="324651"/>
                </a:lnTo>
                <a:lnTo>
                  <a:pt x="753207" y="324092"/>
                </a:lnTo>
                <a:lnTo>
                  <a:pt x="806371" y="323844"/>
                </a:lnTo>
                <a:lnTo>
                  <a:pt x="860730" y="323734"/>
                </a:lnTo>
                <a:lnTo>
                  <a:pt x="893665" y="323704"/>
                </a:lnTo>
                <a:lnTo>
                  <a:pt x="928791" y="323685"/>
                </a:lnTo>
                <a:lnTo>
                  <a:pt x="987889" y="323663"/>
                </a:lnTo>
                <a:lnTo>
                  <a:pt x="1026071" y="325535"/>
                </a:lnTo>
                <a:lnTo>
                  <a:pt x="1028350" y="328668"/>
                </a:lnTo>
                <a:lnTo>
                  <a:pt x="1024226" y="332638"/>
                </a:lnTo>
                <a:lnTo>
                  <a:pt x="982465" y="338226"/>
                </a:lnTo>
                <a:lnTo>
                  <a:pt x="933350" y="344550"/>
                </a:lnTo>
                <a:lnTo>
                  <a:pt x="872009" y="351752"/>
                </a:lnTo>
                <a:lnTo>
                  <a:pt x="837214" y="353672"/>
                </a:lnTo>
                <a:lnTo>
                  <a:pt x="800846" y="354952"/>
                </a:lnTo>
                <a:lnTo>
                  <a:pt x="763431" y="355805"/>
                </a:lnTo>
                <a:lnTo>
                  <a:pt x="725317" y="356374"/>
                </a:lnTo>
                <a:lnTo>
                  <a:pt x="686737" y="356754"/>
                </a:lnTo>
                <a:lnTo>
                  <a:pt x="645965" y="357006"/>
                </a:lnTo>
                <a:lnTo>
                  <a:pt x="603732" y="357175"/>
                </a:lnTo>
                <a:lnTo>
                  <a:pt x="560525" y="357287"/>
                </a:lnTo>
                <a:lnTo>
                  <a:pt x="514787" y="357362"/>
                </a:lnTo>
                <a:lnTo>
                  <a:pt x="467361" y="357412"/>
                </a:lnTo>
                <a:lnTo>
                  <a:pt x="418812" y="357445"/>
                </a:lnTo>
                <a:lnTo>
                  <a:pt x="375155" y="357468"/>
                </a:lnTo>
                <a:lnTo>
                  <a:pt x="334762" y="357483"/>
                </a:lnTo>
                <a:lnTo>
                  <a:pt x="296545" y="357492"/>
                </a:lnTo>
                <a:lnTo>
                  <a:pt x="261660" y="357499"/>
                </a:lnTo>
                <a:lnTo>
                  <a:pt x="228995" y="357504"/>
                </a:lnTo>
                <a:lnTo>
                  <a:pt x="183232" y="357510"/>
                </a:lnTo>
                <a:lnTo>
                  <a:pt x="235195" y="357512"/>
                </a:lnTo>
                <a:lnTo>
                  <a:pt x="280123" y="357512"/>
                </a:lnTo>
                <a:lnTo>
                  <a:pt x="335213" y="357512"/>
                </a:lnTo>
                <a:lnTo>
                  <a:pt x="368341" y="357512"/>
                </a:lnTo>
                <a:lnTo>
                  <a:pt x="403598" y="357512"/>
                </a:lnTo>
                <a:lnTo>
                  <a:pt x="444036" y="359394"/>
                </a:lnTo>
                <a:lnTo>
                  <a:pt x="487927" y="362530"/>
                </a:lnTo>
                <a:lnTo>
                  <a:pt x="534122" y="366501"/>
                </a:lnTo>
                <a:lnTo>
                  <a:pt x="583732" y="371031"/>
                </a:lnTo>
                <a:lnTo>
                  <a:pt x="635622" y="375932"/>
                </a:lnTo>
                <a:lnTo>
                  <a:pt x="689029" y="381081"/>
                </a:lnTo>
                <a:lnTo>
                  <a:pt x="739686" y="384513"/>
                </a:lnTo>
                <a:lnTo>
                  <a:pt x="788508" y="386802"/>
                </a:lnTo>
                <a:lnTo>
                  <a:pt x="836109" y="388328"/>
                </a:lnTo>
                <a:lnTo>
                  <a:pt x="884776" y="391226"/>
                </a:lnTo>
                <a:lnTo>
                  <a:pt x="934154" y="395040"/>
                </a:lnTo>
                <a:lnTo>
                  <a:pt x="984007" y="399464"/>
                </a:lnTo>
                <a:lnTo>
                  <a:pt x="1028530" y="402414"/>
                </a:lnTo>
                <a:lnTo>
                  <a:pt x="1069501" y="404380"/>
                </a:lnTo>
                <a:lnTo>
                  <a:pt x="1108104" y="405690"/>
                </a:lnTo>
                <a:lnTo>
                  <a:pt x="1145128" y="408446"/>
                </a:lnTo>
                <a:lnTo>
                  <a:pt x="1181100" y="412164"/>
                </a:lnTo>
                <a:lnTo>
                  <a:pt x="1232357" y="419432"/>
                </a:lnTo>
                <a:lnTo>
                  <a:pt x="1235490" y="421369"/>
                </a:lnTo>
                <a:lnTo>
                  <a:pt x="1177453" y="424480"/>
                </a:lnTo>
                <a:lnTo>
                  <a:pt x="1123493" y="424905"/>
                </a:lnTo>
                <a:lnTo>
                  <a:pt x="1063762" y="425094"/>
                </a:lnTo>
                <a:lnTo>
                  <a:pt x="1005857" y="425178"/>
                </a:lnTo>
                <a:lnTo>
                  <a:pt x="953780" y="425216"/>
                </a:lnTo>
                <a:lnTo>
                  <a:pt x="901786" y="425232"/>
                </a:lnTo>
                <a:lnTo>
                  <a:pt x="841048" y="425240"/>
                </a:lnTo>
                <a:lnTo>
                  <a:pt x="781441" y="425243"/>
                </a:lnTo>
                <a:lnTo>
                  <a:pt x="723591" y="425244"/>
                </a:lnTo>
                <a:lnTo>
                  <a:pt x="666521" y="425245"/>
                </a:lnTo>
                <a:lnTo>
                  <a:pt x="655066" y="423364"/>
                </a:lnTo>
                <a:lnTo>
                  <a:pt x="654955" y="420228"/>
                </a:lnTo>
                <a:lnTo>
                  <a:pt x="662407" y="416256"/>
                </a:lnTo>
                <a:lnTo>
                  <a:pt x="708851" y="410666"/>
                </a:lnTo>
                <a:lnTo>
                  <a:pt x="761288" y="400020"/>
                </a:lnTo>
                <a:lnTo>
                  <a:pt x="821562" y="393939"/>
                </a:lnTo>
                <a:lnTo>
                  <a:pt x="864973" y="387500"/>
                </a:lnTo>
                <a:lnTo>
                  <a:pt x="909353" y="378366"/>
                </a:lnTo>
                <a:lnTo>
                  <a:pt x="954164" y="368035"/>
                </a:lnTo>
                <a:lnTo>
                  <a:pt x="1012715" y="351641"/>
                </a:lnTo>
                <a:lnTo>
                  <a:pt x="1065811" y="334867"/>
                </a:lnTo>
                <a:lnTo>
                  <a:pt x="1117291" y="317981"/>
                </a:lnTo>
                <a:lnTo>
                  <a:pt x="1168293" y="292073"/>
                </a:lnTo>
                <a:lnTo>
                  <a:pt x="1192172" y="266339"/>
                </a:lnTo>
                <a:lnTo>
                  <a:pt x="1207174" y="234206"/>
                </a:lnTo>
                <a:lnTo>
                  <a:pt x="1217502" y="173803"/>
                </a:lnTo>
                <a:lnTo>
                  <a:pt x="1226586" y="130363"/>
                </a:lnTo>
                <a:lnTo>
                  <a:pt x="1231642" y="121412"/>
                </a:lnTo>
                <a:lnTo>
                  <a:pt x="1236895" y="121090"/>
                </a:lnTo>
                <a:lnTo>
                  <a:pt x="1242278" y="126520"/>
                </a:lnTo>
                <a:lnTo>
                  <a:pt x="1248259" y="172691"/>
                </a:lnTo>
                <a:lnTo>
                  <a:pt x="1249855" y="206076"/>
                </a:lnTo>
                <a:lnTo>
                  <a:pt x="1251627" y="268256"/>
                </a:lnTo>
                <a:lnTo>
                  <a:pt x="1252414" y="329132"/>
                </a:lnTo>
                <a:lnTo>
                  <a:pt x="1252624" y="361170"/>
                </a:lnTo>
                <a:lnTo>
                  <a:pt x="1249095" y="423108"/>
                </a:lnTo>
                <a:lnTo>
                  <a:pt x="1234982" y="475723"/>
                </a:lnTo>
                <a:lnTo>
                  <a:pt x="1221184" y="524193"/>
                </a:lnTo>
                <a:lnTo>
                  <a:pt x="1208780" y="574585"/>
                </a:lnTo>
                <a:lnTo>
                  <a:pt x="1196997" y="634611"/>
                </a:lnTo>
                <a:lnTo>
                  <a:pt x="1180470" y="683867"/>
                </a:lnTo>
                <a:lnTo>
                  <a:pt x="1164345" y="726455"/>
                </a:lnTo>
                <a:lnTo>
                  <a:pt x="1157178" y="770469"/>
                </a:lnTo>
                <a:lnTo>
                  <a:pt x="1153385" y="777691"/>
                </a:lnTo>
                <a:lnTo>
                  <a:pt x="1148975" y="774980"/>
                </a:lnTo>
                <a:lnTo>
                  <a:pt x="1144153" y="765646"/>
                </a:lnTo>
                <a:lnTo>
                  <a:pt x="1137368" y="716553"/>
                </a:lnTo>
                <a:lnTo>
                  <a:pt x="1140798" y="660706"/>
                </a:lnTo>
                <a:lnTo>
                  <a:pt x="1150475" y="599509"/>
                </a:lnTo>
                <a:lnTo>
                  <a:pt x="1167320" y="553496"/>
                </a:lnTo>
                <a:lnTo>
                  <a:pt x="1187349" y="504196"/>
                </a:lnTo>
                <a:lnTo>
                  <a:pt x="1210676" y="452809"/>
                </a:lnTo>
                <a:lnTo>
                  <a:pt x="1239858" y="404884"/>
                </a:lnTo>
                <a:lnTo>
                  <a:pt x="1266625" y="348463"/>
                </a:lnTo>
                <a:lnTo>
                  <a:pt x="1289184" y="291401"/>
                </a:lnTo>
                <a:lnTo>
                  <a:pt x="1305481" y="247226"/>
                </a:lnTo>
                <a:lnTo>
                  <a:pt x="1325235" y="190622"/>
                </a:lnTo>
                <a:lnTo>
                  <a:pt x="1331274" y="187926"/>
                </a:lnTo>
                <a:lnTo>
                  <a:pt x="1337183" y="195537"/>
                </a:lnTo>
                <a:lnTo>
                  <a:pt x="1346884" y="227197"/>
                </a:lnTo>
                <a:lnTo>
                  <a:pt x="1351195" y="266355"/>
                </a:lnTo>
                <a:lnTo>
                  <a:pt x="1343077" y="313862"/>
                </a:lnTo>
                <a:lnTo>
                  <a:pt x="1330688" y="364453"/>
                </a:lnTo>
                <a:lnTo>
                  <a:pt x="1325182" y="412024"/>
                </a:lnTo>
                <a:lnTo>
                  <a:pt x="1317717" y="468288"/>
                </a:lnTo>
                <a:lnTo>
                  <a:pt x="1313093" y="499096"/>
                </a:lnTo>
                <a:lnTo>
                  <a:pt x="1308129" y="534686"/>
                </a:lnTo>
                <a:lnTo>
                  <a:pt x="1302937" y="573466"/>
                </a:lnTo>
                <a:lnTo>
                  <a:pt x="1297595" y="614370"/>
                </a:lnTo>
                <a:lnTo>
                  <a:pt x="1292152" y="654810"/>
                </a:lnTo>
                <a:lnTo>
                  <a:pt x="1286642" y="694940"/>
                </a:lnTo>
                <a:lnTo>
                  <a:pt x="1281087" y="734864"/>
                </a:lnTo>
                <a:lnTo>
                  <a:pt x="1277383" y="769006"/>
                </a:lnTo>
                <a:lnTo>
                  <a:pt x="1273269" y="827011"/>
                </a:lnTo>
                <a:lnTo>
                  <a:pt x="1266423" y="887911"/>
                </a:lnTo>
                <a:lnTo>
                  <a:pt x="1257108" y="948845"/>
                </a:lnTo>
                <a:lnTo>
                  <a:pt x="1246697" y="1001013"/>
                </a:lnTo>
                <a:lnTo>
                  <a:pt x="1230781" y="1049286"/>
                </a:lnTo>
                <a:lnTo>
                  <a:pt x="1211165" y="1093945"/>
                </a:lnTo>
                <a:lnTo>
                  <a:pt x="1182727" y="1152702"/>
                </a:lnTo>
                <a:lnTo>
                  <a:pt x="1170747" y="1215058"/>
                </a:lnTo>
                <a:lnTo>
                  <a:pt x="1161278" y="1252288"/>
                </a:lnTo>
                <a:lnTo>
                  <a:pt x="1158000" y="1256948"/>
                </a:lnTo>
                <a:lnTo>
                  <a:pt x="1155815" y="1252529"/>
                </a:lnTo>
                <a:lnTo>
                  <a:pt x="1152739" y="1200317"/>
                </a:lnTo>
                <a:lnTo>
                  <a:pt x="1152020" y="1144137"/>
                </a:lnTo>
                <a:lnTo>
                  <a:pt x="1151700" y="1081538"/>
                </a:lnTo>
                <a:lnTo>
                  <a:pt x="1151558" y="1021104"/>
                </a:lnTo>
                <a:lnTo>
                  <a:pt x="1153376" y="966649"/>
                </a:lnTo>
                <a:lnTo>
                  <a:pt x="1164978" y="904259"/>
                </a:lnTo>
                <a:lnTo>
                  <a:pt x="1182212" y="848143"/>
                </a:lnTo>
                <a:lnTo>
                  <a:pt x="1210315" y="784689"/>
                </a:lnTo>
                <a:lnTo>
                  <a:pt x="1231545" y="740534"/>
                </a:lnTo>
                <a:lnTo>
                  <a:pt x="1253523" y="685789"/>
                </a:lnTo>
                <a:lnTo>
                  <a:pt x="1275834" y="631353"/>
                </a:lnTo>
                <a:lnTo>
                  <a:pt x="1307670" y="575789"/>
                </a:lnTo>
                <a:lnTo>
                  <a:pt x="1329855" y="515216"/>
                </a:lnTo>
                <a:lnTo>
                  <a:pt x="1348345" y="460684"/>
                </a:lnTo>
                <a:lnTo>
                  <a:pt x="1360094" y="425711"/>
                </a:lnTo>
                <a:lnTo>
                  <a:pt x="1344133" y="473675"/>
                </a:lnTo>
                <a:lnTo>
                  <a:pt x="1326652" y="531787"/>
                </a:lnTo>
                <a:lnTo>
                  <a:pt x="1315235" y="587368"/>
                </a:lnTo>
                <a:lnTo>
                  <a:pt x="1308908" y="639665"/>
                </a:lnTo>
                <a:lnTo>
                  <a:pt x="1304213" y="693640"/>
                </a:lnTo>
                <a:lnTo>
                  <a:pt x="1300327" y="726471"/>
                </a:lnTo>
                <a:lnTo>
                  <a:pt x="1295855" y="761529"/>
                </a:lnTo>
                <a:lnTo>
                  <a:pt x="1287229" y="799953"/>
                </a:lnTo>
                <a:lnTo>
                  <a:pt x="1275834" y="840621"/>
                </a:lnTo>
                <a:lnTo>
                  <a:pt x="1262593" y="882785"/>
                </a:lnTo>
                <a:lnTo>
                  <a:pt x="1251884" y="924064"/>
                </a:lnTo>
                <a:lnTo>
                  <a:pt x="1242863" y="964754"/>
                </a:lnTo>
                <a:lnTo>
                  <a:pt x="1234967" y="1005052"/>
                </a:lnTo>
                <a:lnTo>
                  <a:pt x="1225941" y="1045086"/>
                </a:lnTo>
                <a:lnTo>
                  <a:pt x="1216161" y="1084947"/>
                </a:lnTo>
                <a:lnTo>
                  <a:pt x="1205877" y="1124691"/>
                </a:lnTo>
                <a:lnTo>
                  <a:pt x="1195259" y="1162476"/>
                </a:lnTo>
                <a:lnTo>
                  <a:pt x="1184417" y="1198955"/>
                </a:lnTo>
                <a:lnTo>
                  <a:pt x="1173426" y="1234563"/>
                </a:lnTo>
                <a:lnTo>
                  <a:pt x="1162336" y="1271472"/>
                </a:lnTo>
                <a:lnTo>
                  <a:pt x="1151179" y="1309249"/>
                </a:lnTo>
                <a:lnTo>
                  <a:pt x="1139978" y="1347603"/>
                </a:lnTo>
                <a:lnTo>
                  <a:pt x="1128748" y="1384462"/>
                </a:lnTo>
                <a:lnTo>
                  <a:pt x="1117498" y="1420323"/>
                </a:lnTo>
                <a:lnTo>
                  <a:pt x="1106236" y="1455519"/>
                </a:lnTo>
                <a:lnTo>
                  <a:pt x="1088705" y="1514696"/>
                </a:lnTo>
                <a:lnTo>
                  <a:pt x="1074641" y="1566082"/>
                </a:lnTo>
                <a:lnTo>
                  <a:pt x="1062119" y="1614007"/>
                </a:lnTo>
                <a:lnTo>
                  <a:pt x="1045265" y="1665412"/>
                </a:lnTo>
                <a:lnTo>
                  <a:pt x="1027112" y="1717734"/>
                </a:lnTo>
                <a:lnTo>
                  <a:pt x="1012773" y="1766075"/>
                </a:lnTo>
                <a:lnTo>
                  <a:pt x="1006315" y="1774450"/>
                </a:lnTo>
                <a:lnTo>
                  <a:pt x="1000128" y="1772508"/>
                </a:lnTo>
                <a:lnTo>
                  <a:pt x="994122" y="1763687"/>
                </a:lnTo>
                <a:lnTo>
                  <a:pt x="985669" y="1706326"/>
                </a:lnTo>
                <a:lnTo>
                  <a:pt x="983693" y="1651252"/>
                </a:lnTo>
                <a:lnTo>
                  <a:pt x="982814" y="1592908"/>
                </a:lnTo>
                <a:lnTo>
                  <a:pt x="982423" y="1541890"/>
                </a:lnTo>
                <a:lnTo>
                  <a:pt x="987267" y="1494129"/>
                </a:lnTo>
                <a:lnTo>
                  <a:pt x="997573" y="1444053"/>
                </a:lnTo>
                <a:lnTo>
                  <a:pt x="1014697" y="1384167"/>
                </a:lnTo>
                <a:lnTo>
                  <a:pt x="1022649" y="1350512"/>
                </a:lnTo>
                <a:lnTo>
                  <a:pt x="1029832" y="1314904"/>
                </a:lnTo>
                <a:lnTo>
                  <a:pt x="1036503" y="1277996"/>
                </a:lnTo>
                <a:lnTo>
                  <a:pt x="1044713" y="1242101"/>
                </a:lnTo>
                <a:lnTo>
                  <a:pt x="1053950" y="1206883"/>
                </a:lnTo>
                <a:lnTo>
                  <a:pt x="1063870" y="1172115"/>
                </a:lnTo>
                <a:lnTo>
                  <a:pt x="1074247" y="1139529"/>
                </a:lnTo>
                <a:lnTo>
                  <a:pt x="1095810" y="1078235"/>
                </a:lnTo>
                <a:lnTo>
                  <a:pt x="1112920" y="1019636"/>
                </a:lnTo>
                <a:lnTo>
                  <a:pt x="1128678" y="964115"/>
                </a:lnTo>
                <a:lnTo>
                  <a:pt x="1148224" y="914353"/>
                </a:lnTo>
                <a:lnTo>
                  <a:pt x="1169455" y="867150"/>
                </a:lnTo>
                <a:lnTo>
                  <a:pt x="1191434" y="822966"/>
                </a:lnTo>
                <a:lnTo>
                  <a:pt x="1223083" y="764476"/>
                </a:lnTo>
                <a:lnTo>
                  <a:pt x="1238474" y="722143"/>
                </a:lnTo>
                <a:lnTo>
                  <a:pt x="1246569" y="678242"/>
                </a:lnTo>
                <a:lnTo>
                  <a:pt x="1256143" y="616232"/>
                </a:lnTo>
                <a:lnTo>
                  <a:pt x="1265709" y="575980"/>
                </a:lnTo>
                <a:lnTo>
                  <a:pt x="1277911" y="515481"/>
                </a:lnTo>
                <a:lnTo>
                  <a:pt x="1277148" y="513625"/>
                </a:lnTo>
                <a:lnTo>
                  <a:pt x="1253415" y="560191"/>
                </a:lnTo>
                <a:lnTo>
                  <a:pt x="1228750" y="604382"/>
                </a:lnTo>
                <a:lnTo>
                  <a:pt x="1204617" y="653499"/>
                </a:lnTo>
                <a:lnTo>
                  <a:pt x="1193891" y="700415"/>
                </a:lnTo>
                <a:lnTo>
                  <a:pt x="1174072" y="751370"/>
                </a:lnTo>
                <a:lnTo>
                  <a:pt x="1148331" y="807257"/>
                </a:lnTo>
                <a:lnTo>
                  <a:pt x="1124347" y="869724"/>
                </a:lnTo>
                <a:lnTo>
                  <a:pt x="1112683" y="902187"/>
                </a:lnTo>
                <a:lnTo>
                  <a:pt x="1101144" y="935117"/>
                </a:lnTo>
                <a:lnTo>
                  <a:pt x="1089688" y="968360"/>
                </a:lnTo>
                <a:lnTo>
                  <a:pt x="1080170" y="1001811"/>
                </a:lnTo>
                <a:lnTo>
                  <a:pt x="1071943" y="1035400"/>
                </a:lnTo>
                <a:lnTo>
                  <a:pt x="1055903" y="1097181"/>
                </a:lnTo>
                <a:lnTo>
                  <a:pt x="1036230" y="1143454"/>
                </a:lnTo>
                <a:lnTo>
                  <a:pt x="1014943" y="1197886"/>
                </a:lnTo>
                <a:lnTo>
                  <a:pt x="994821" y="1257826"/>
                </a:lnTo>
                <a:lnTo>
                  <a:pt x="979606" y="1315825"/>
                </a:lnTo>
                <a:lnTo>
                  <a:pt x="966573" y="1367943"/>
                </a:lnTo>
                <a:lnTo>
                  <a:pt x="952628" y="1416192"/>
                </a:lnTo>
                <a:lnTo>
                  <a:pt x="933886" y="1462723"/>
                </a:lnTo>
                <a:lnTo>
                  <a:pt x="902179" y="1522241"/>
                </a:lnTo>
                <a:lnTo>
                  <a:pt x="896837" y="1517821"/>
                </a:lnTo>
                <a:lnTo>
                  <a:pt x="895920" y="1467753"/>
                </a:lnTo>
                <a:lnTo>
                  <a:pt x="901784" y="1409125"/>
                </a:lnTo>
                <a:lnTo>
                  <a:pt x="912543" y="1351711"/>
                </a:lnTo>
                <a:lnTo>
                  <a:pt x="929869" y="1294835"/>
                </a:lnTo>
                <a:lnTo>
                  <a:pt x="950112" y="1238199"/>
                </a:lnTo>
                <a:lnTo>
                  <a:pt x="971651" y="1181669"/>
                </a:lnTo>
                <a:lnTo>
                  <a:pt x="993768" y="1125187"/>
                </a:lnTo>
                <a:lnTo>
                  <a:pt x="1016141" y="1063708"/>
                </a:lnTo>
                <a:lnTo>
                  <a:pt x="1027376" y="1031510"/>
                </a:lnTo>
                <a:lnTo>
                  <a:pt x="1040510" y="998755"/>
                </a:lnTo>
                <a:lnTo>
                  <a:pt x="1054910" y="965630"/>
                </a:lnTo>
                <a:lnTo>
                  <a:pt x="1070155" y="932257"/>
                </a:lnTo>
                <a:lnTo>
                  <a:pt x="1084081" y="898720"/>
                </a:lnTo>
                <a:lnTo>
                  <a:pt x="1097128" y="865073"/>
                </a:lnTo>
                <a:lnTo>
                  <a:pt x="1109589" y="831352"/>
                </a:lnTo>
                <a:lnTo>
                  <a:pt x="1128452" y="768799"/>
                </a:lnTo>
                <a:lnTo>
                  <a:pt x="1144988" y="709640"/>
                </a:lnTo>
                <a:lnTo>
                  <a:pt x="1164881" y="651989"/>
                </a:lnTo>
                <a:lnTo>
                  <a:pt x="1186265" y="605042"/>
                </a:lnTo>
                <a:lnTo>
                  <a:pt x="1214442" y="546879"/>
                </a:lnTo>
                <a:lnTo>
                  <a:pt x="1234707" y="483863"/>
                </a:lnTo>
                <a:lnTo>
                  <a:pt x="1246777" y="434364"/>
                </a:lnTo>
                <a:lnTo>
                  <a:pt x="1258411" y="387278"/>
                </a:lnTo>
                <a:lnTo>
                  <a:pt x="1258503" y="375475"/>
                </a:lnTo>
                <a:lnTo>
                  <a:pt x="1254802" y="371369"/>
                </a:lnTo>
                <a:lnTo>
                  <a:pt x="1248572" y="372394"/>
                </a:lnTo>
                <a:lnTo>
                  <a:pt x="1236631" y="388586"/>
                </a:lnTo>
                <a:lnTo>
                  <a:pt x="1219408" y="416478"/>
                </a:lnTo>
                <a:lnTo>
                  <a:pt x="1171164" y="478256"/>
                </a:lnTo>
                <a:lnTo>
                  <a:pt x="1143901" y="535354"/>
                </a:lnTo>
                <a:lnTo>
                  <a:pt x="1119242" y="593343"/>
                </a:lnTo>
                <a:lnTo>
                  <a:pt x="1095739" y="650474"/>
                </a:lnTo>
                <a:lnTo>
                  <a:pt x="1072751" y="707224"/>
                </a:lnTo>
                <a:lnTo>
                  <a:pt x="1049990" y="763804"/>
                </a:lnTo>
                <a:lnTo>
                  <a:pt x="1027331" y="818427"/>
                </a:lnTo>
                <a:lnTo>
                  <a:pt x="1004717" y="867790"/>
                </a:lnTo>
                <a:lnTo>
                  <a:pt x="987140" y="919834"/>
                </a:lnTo>
                <a:lnTo>
                  <a:pt x="971176" y="976203"/>
                </a:lnTo>
                <a:lnTo>
                  <a:pt x="951537" y="1038886"/>
                </a:lnTo>
                <a:lnTo>
                  <a:pt x="939150" y="1073287"/>
                </a:lnTo>
                <a:lnTo>
                  <a:pt x="925248" y="1109392"/>
                </a:lnTo>
                <a:lnTo>
                  <a:pt x="910335" y="1146632"/>
                </a:lnTo>
                <a:lnTo>
                  <a:pt x="883732" y="1203062"/>
                </a:lnTo>
                <a:lnTo>
                  <a:pt x="861246" y="1246956"/>
                </a:lnTo>
                <a:lnTo>
                  <a:pt x="844981" y="1285280"/>
                </a:lnTo>
                <a:lnTo>
                  <a:pt x="838009" y="1292113"/>
                </a:lnTo>
                <a:lnTo>
                  <a:pt x="831480" y="1291024"/>
                </a:lnTo>
                <a:lnTo>
                  <a:pt x="825246" y="1284653"/>
                </a:lnTo>
                <a:lnTo>
                  <a:pt x="818319" y="1237437"/>
                </a:lnTo>
                <a:lnTo>
                  <a:pt x="816472" y="1203773"/>
                </a:lnTo>
                <a:lnTo>
                  <a:pt x="814419" y="1146300"/>
                </a:lnTo>
                <a:lnTo>
                  <a:pt x="815388" y="1095670"/>
                </a:lnTo>
                <a:lnTo>
                  <a:pt x="822091" y="1048081"/>
                </a:lnTo>
                <a:lnTo>
                  <a:pt x="836358" y="1001844"/>
                </a:lnTo>
                <a:lnTo>
                  <a:pt x="853361" y="956208"/>
                </a:lnTo>
                <a:lnTo>
                  <a:pt x="867190" y="910839"/>
                </a:lnTo>
                <a:lnTo>
                  <a:pt x="884625" y="865588"/>
                </a:lnTo>
                <a:lnTo>
                  <a:pt x="903035" y="820390"/>
                </a:lnTo>
                <a:lnTo>
                  <a:pt x="917489" y="775216"/>
                </a:lnTo>
                <a:lnTo>
                  <a:pt x="945193" y="716461"/>
                </a:lnTo>
                <a:lnTo>
                  <a:pt x="968245" y="663305"/>
                </a:lnTo>
                <a:lnTo>
                  <a:pt x="995981" y="602817"/>
                </a:lnTo>
                <a:lnTo>
                  <a:pt x="1022141" y="559356"/>
                </a:lnTo>
                <a:lnTo>
                  <a:pt x="1046938" y="514954"/>
                </a:lnTo>
                <a:lnTo>
                  <a:pt x="1057960" y="470133"/>
                </a:lnTo>
                <a:lnTo>
                  <a:pt x="1057136" y="458934"/>
                </a:lnTo>
                <a:lnTo>
                  <a:pt x="1052824" y="455230"/>
                </a:lnTo>
                <a:lnTo>
                  <a:pt x="1046186" y="456524"/>
                </a:lnTo>
                <a:lnTo>
                  <a:pt x="1028777" y="498100"/>
                </a:lnTo>
                <a:lnTo>
                  <a:pt x="1018866" y="530260"/>
                </a:lnTo>
                <a:lnTo>
                  <a:pt x="1006614" y="562988"/>
                </a:lnTo>
                <a:lnTo>
                  <a:pt x="992802" y="596096"/>
                </a:lnTo>
                <a:lnTo>
                  <a:pt x="966167" y="659224"/>
                </a:lnTo>
                <a:lnTo>
                  <a:pt x="948057" y="712367"/>
                </a:lnTo>
                <a:lnTo>
                  <a:pt x="936830" y="742719"/>
                </a:lnTo>
                <a:lnTo>
                  <a:pt x="923701" y="776124"/>
                </a:lnTo>
                <a:lnTo>
                  <a:pt x="895944" y="838954"/>
                </a:lnTo>
                <a:lnTo>
                  <a:pt x="871064" y="879422"/>
                </a:lnTo>
                <a:lnTo>
                  <a:pt x="842445" y="940055"/>
                </a:lnTo>
                <a:lnTo>
                  <a:pt x="826911" y="977296"/>
                </a:lnTo>
                <a:lnTo>
                  <a:pt x="812793" y="1013413"/>
                </a:lnTo>
                <a:lnTo>
                  <a:pt x="799617" y="1048779"/>
                </a:lnTo>
                <a:lnTo>
                  <a:pt x="787070" y="1083646"/>
                </a:lnTo>
                <a:lnTo>
                  <a:pt x="774943" y="1118179"/>
                </a:lnTo>
                <a:lnTo>
                  <a:pt x="763095" y="1152490"/>
                </a:lnTo>
                <a:lnTo>
                  <a:pt x="739897" y="1215073"/>
                </a:lnTo>
                <a:lnTo>
                  <a:pt x="717042" y="1261702"/>
                </a:lnTo>
                <a:lnTo>
                  <a:pt x="694342" y="1311276"/>
                </a:lnTo>
                <a:lnTo>
                  <a:pt x="671710" y="1360903"/>
                </a:lnTo>
                <a:lnTo>
                  <a:pt x="637812" y="1420576"/>
                </a:lnTo>
                <a:lnTo>
                  <a:pt x="615227" y="1456518"/>
                </a:lnTo>
                <a:lnTo>
                  <a:pt x="609581" y="1460835"/>
                </a:lnTo>
                <a:lnTo>
                  <a:pt x="607698" y="1456186"/>
                </a:lnTo>
                <a:lnTo>
                  <a:pt x="619055" y="1393618"/>
                </a:lnTo>
                <a:lnTo>
                  <a:pt x="627185" y="1358694"/>
                </a:lnTo>
                <a:lnTo>
                  <a:pt x="638249" y="1326004"/>
                </a:lnTo>
                <a:lnTo>
                  <a:pt x="665594" y="1264595"/>
                </a:lnTo>
                <a:lnTo>
                  <a:pt x="677026" y="1233167"/>
                </a:lnTo>
                <a:lnTo>
                  <a:pt x="686529" y="1200927"/>
                </a:lnTo>
                <a:lnTo>
                  <a:pt x="694744" y="1168144"/>
                </a:lnTo>
                <a:lnTo>
                  <a:pt x="705867" y="1135000"/>
                </a:lnTo>
                <a:lnTo>
                  <a:pt x="718926" y="1101615"/>
                </a:lnTo>
                <a:lnTo>
                  <a:pt x="733276" y="1068070"/>
                </a:lnTo>
                <a:lnTo>
                  <a:pt x="748488" y="1034417"/>
                </a:lnTo>
                <a:lnTo>
                  <a:pt x="764273" y="1000693"/>
                </a:lnTo>
                <a:lnTo>
                  <a:pt x="780441" y="966922"/>
                </a:lnTo>
                <a:lnTo>
                  <a:pt x="796864" y="933118"/>
                </a:lnTo>
                <a:lnTo>
                  <a:pt x="813457" y="899294"/>
                </a:lnTo>
                <a:lnTo>
                  <a:pt x="830164" y="865456"/>
                </a:lnTo>
                <a:lnTo>
                  <a:pt x="846946" y="831608"/>
                </a:lnTo>
                <a:lnTo>
                  <a:pt x="863778" y="797754"/>
                </a:lnTo>
                <a:lnTo>
                  <a:pt x="895651" y="735679"/>
                </a:lnTo>
                <a:lnTo>
                  <a:pt x="922361" y="689275"/>
                </a:lnTo>
                <a:lnTo>
                  <a:pt x="946775" y="644819"/>
                </a:lnTo>
                <a:lnTo>
                  <a:pt x="976658" y="582497"/>
                </a:lnTo>
                <a:lnTo>
                  <a:pt x="997429" y="528283"/>
                </a:lnTo>
                <a:lnTo>
                  <a:pt x="1015498" y="476471"/>
                </a:lnTo>
                <a:lnTo>
                  <a:pt x="1021303" y="459396"/>
                </a:lnTo>
                <a:lnTo>
                  <a:pt x="1017646" y="459302"/>
                </a:lnTo>
                <a:lnTo>
                  <a:pt x="980305" y="507459"/>
                </a:lnTo>
                <a:lnTo>
                  <a:pt x="943737" y="565630"/>
                </a:lnTo>
                <a:lnTo>
                  <a:pt x="920527" y="621224"/>
                </a:lnTo>
                <a:lnTo>
                  <a:pt x="892652" y="683562"/>
                </a:lnTo>
                <a:lnTo>
                  <a:pt x="863329" y="745134"/>
                </a:lnTo>
                <a:lnTo>
                  <a:pt x="837753" y="797586"/>
                </a:lnTo>
                <a:lnTo>
                  <a:pt x="813843" y="851002"/>
                </a:lnTo>
                <a:lnTo>
                  <a:pt x="790673" y="906100"/>
                </a:lnTo>
                <a:lnTo>
                  <a:pt x="767832" y="961946"/>
                </a:lnTo>
                <a:lnTo>
                  <a:pt x="745137" y="1018125"/>
                </a:lnTo>
                <a:lnTo>
                  <a:pt x="722508" y="1074451"/>
                </a:lnTo>
                <a:lnTo>
                  <a:pt x="699907" y="1130843"/>
                </a:lnTo>
                <a:lnTo>
                  <a:pt x="677319" y="1177229"/>
                </a:lnTo>
                <a:lnTo>
                  <a:pt x="643447" y="1240095"/>
                </a:lnTo>
                <a:lnTo>
                  <a:pt x="609578" y="1301369"/>
                </a:lnTo>
                <a:lnTo>
                  <a:pt x="598289" y="1319772"/>
                </a:lnTo>
                <a:lnTo>
                  <a:pt x="590762" y="1320752"/>
                </a:lnTo>
                <a:lnTo>
                  <a:pt x="585746" y="1310117"/>
                </a:lnTo>
                <a:lnTo>
                  <a:pt x="582401" y="1291737"/>
                </a:lnTo>
                <a:lnTo>
                  <a:pt x="593736" y="1246229"/>
                </a:lnTo>
                <a:lnTo>
                  <a:pt x="613825" y="1194646"/>
                </a:lnTo>
                <a:lnTo>
                  <a:pt x="629026" y="1140362"/>
                </a:lnTo>
                <a:lnTo>
                  <a:pt x="647070" y="1079860"/>
                </a:lnTo>
                <a:lnTo>
                  <a:pt x="669515" y="1017223"/>
                </a:lnTo>
                <a:lnTo>
                  <a:pt x="698305" y="958025"/>
                </a:lnTo>
                <a:lnTo>
                  <a:pt x="724898" y="905375"/>
                </a:lnTo>
                <a:lnTo>
                  <a:pt x="751142" y="853125"/>
                </a:lnTo>
                <a:lnTo>
                  <a:pt x="781620" y="792273"/>
                </a:lnTo>
                <a:lnTo>
                  <a:pt x="808964" y="732616"/>
                </a:lnTo>
                <a:lnTo>
                  <a:pt x="835543" y="674743"/>
                </a:lnTo>
                <a:lnTo>
                  <a:pt x="866170" y="617664"/>
                </a:lnTo>
                <a:lnTo>
                  <a:pt x="893579" y="570972"/>
                </a:lnTo>
                <a:lnTo>
                  <a:pt x="916422" y="527643"/>
                </a:lnTo>
                <a:lnTo>
                  <a:pt x="932848" y="477027"/>
                </a:lnTo>
                <a:lnTo>
                  <a:pt x="961661" y="413620"/>
                </a:lnTo>
                <a:lnTo>
                  <a:pt x="985041" y="359085"/>
                </a:lnTo>
                <a:lnTo>
                  <a:pt x="994895" y="298189"/>
                </a:lnTo>
                <a:lnTo>
                  <a:pt x="992515" y="287860"/>
                </a:lnTo>
                <a:lnTo>
                  <a:pt x="987165" y="284736"/>
                </a:lnTo>
                <a:lnTo>
                  <a:pt x="979835" y="286417"/>
                </a:lnTo>
                <a:lnTo>
                  <a:pt x="966675" y="308354"/>
                </a:lnTo>
                <a:lnTo>
                  <a:pt x="952673" y="339427"/>
                </a:lnTo>
                <a:lnTo>
                  <a:pt x="913022" y="395054"/>
                </a:lnTo>
                <a:lnTo>
                  <a:pt x="885126" y="448285"/>
                </a:lnTo>
                <a:lnTo>
                  <a:pt x="859927" y="511722"/>
                </a:lnTo>
                <a:lnTo>
                  <a:pt x="839377" y="561516"/>
                </a:lnTo>
                <a:lnTo>
                  <a:pt x="828629" y="593234"/>
                </a:lnTo>
                <a:lnTo>
                  <a:pt x="817701" y="627549"/>
                </a:lnTo>
                <a:lnTo>
                  <a:pt x="808533" y="661714"/>
                </a:lnTo>
                <a:lnTo>
                  <a:pt x="800541" y="695780"/>
                </a:lnTo>
                <a:lnTo>
                  <a:pt x="793331" y="729780"/>
                </a:lnTo>
                <a:lnTo>
                  <a:pt x="775285" y="792644"/>
                </a:lnTo>
                <a:lnTo>
                  <a:pt x="754721" y="853822"/>
                </a:lnTo>
                <a:lnTo>
                  <a:pt x="743970" y="885941"/>
                </a:lnTo>
                <a:lnTo>
                  <a:pt x="721988" y="947969"/>
                </a:lnTo>
                <a:lnTo>
                  <a:pt x="699676" y="1000624"/>
                </a:lnTo>
                <a:lnTo>
                  <a:pt x="672198" y="1054130"/>
                </a:lnTo>
                <a:lnTo>
                  <a:pt x="644935" y="1109268"/>
                </a:lnTo>
                <a:lnTo>
                  <a:pt x="626546" y="1165132"/>
                </a:lnTo>
                <a:lnTo>
                  <a:pt x="602067" y="1216301"/>
                </a:lnTo>
                <a:lnTo>
                  <a:pt x="574254" y="1264130"/>
                </a:lnTo>
                <a:lnTo>
                  <a:pt x="549349" y="1310473"/>
                </a:lnTo>
                <a:lnTo>
                  <a:pt x="523163" y="1369886"/>
                </a:lnTo>
                <a:lnTo>
                  <a:pt x="518101" y="1369213"/>
                </a:lnTo>
                <a:lnTo>
                  <a:pt x="512476" y="1333345"/>
                </a:lnTo>
                <a:lnTo>
                  <a:pt x="509977" y="1273502"/>
                </a:lnTo>
                <a:lnTo>
                  <a:pt x="509310" y="1239106"/>
                </a:lnTo>
                <a:lnTo>
                  <a:pt x="508570" y="1180818"/>
                </a:lnTo>
                <a:lnTo>
                  <a:pt x="512004" y="1129826"/>
                </a:lnTo>
                <a:lnTo>
                  <a:pt x="526072" y="1082076"/>
                </a:lnTo>
                <a:lnTo>
                  <a:pt x="546160" y="1021872"/>
                </a:lnTo>
                <a:lnTo>
                  <a:pt x="581441" y="962598"/>
                </a:lnTo>
                <a:lnTo>
                  <a:pt x="604168" y="914975"/>
                </a:lnTo>
                <a:lnTo>
                  <a:pt x="633897" y="861353"/>
                </a:lnTo>
                <a:lnTo>
                  <a:pt x="655506" y="813491"/>
                </a:lnTo>
                <a:lnTo>
                  <a:pt x="677655" y="765878"/>
                </a:lnTo>
                <a:lnTo>
                  <a:pt x="698160" y="719630"/>
                </a:lnTo>
                <a:lnTo>
                  <a:pt x="713545" y="673990"/>
                </a:lnTo>
                <a:lnTo>
                  <a:pt x="731672" y="628618"/>
                </a:lnTo>
                <a:lnTo>
                  <a:pt x="752271" y="581485"/>
                </a:lnTo>
                <a:lnTo>
                  <a:pt x="773969" y="529179"/>
                </a:lnTo>
                <a:lnTo>
                  <a:pt x="791139" y="484609"/>
                </a:lnTo>
                <a:lnTo>
                  <a:pt x="811383" y="427783"/>
                </a:lnTo>
                <a:lnTo>
                  <a:pt x="817493" y="410004"/>
                </a:lnTo>
                <a:lnTo>
                  <a:pt x="817802" y="401914"/>
                </a:lnTo>
                <a:lnTo>
                  <a:pt x="814246" y="400284"/>
                </a:lnTo>
                <a:lnTo>
                  <a:pt x="808112" y="402960"/>
                </a:lnTo>
                <a:lnTo>
                  <a:pt x="796278" y="420985"/>
                </a:lnTo>
                <a:lnTo>
                  <a:pt x="774022" y="472902"/>
                </a:lnTo>
                <a:lnTo>
                  <a:pt x="756041" y="519804"/>
                </a:lnTo>
                <a:lnTo>
                  <a:pt x="741779" y="565736"/>
                </a:lnTo>
                <a:lnTo>
                  <a:pt x="714182" y="624917"/>
                </a:lnTo>
                <a:lnTo>
                  <a:pt x="691162" y="687189"/>
                </a:lnTo>
                <a:lnTo>
                  <a:pt x="668415" y="736085"/>
                </a:lnTo>
                <a:lnTo>
                  <a:pt x="641372" y="785411"/>
                </a:lnTo>
                <a:lnTo>
                  <a:pt x="604991" y="846796"/>
                </a:lnTo>
                <a:lnTo>
                  <a:pt x="581826" y="889806"/>
                </a:lnTo>
                <a:lnTo>
                  <a:pt x="564003" y="934008"/>
                </a:lnTo>
                <a:lnTo>
                  <a:pt x="538376" y="996187"/>
                </a:lnTo>
                <a:lnTo>
                  <a:pt x="515843" y="1030835"/>
                </a:lnTo>
                <a:lnTo>
                  <a:pt x="460403" y="1088756"/>
                </a:lnTo>
                <a:lnTo>
                  <a:pt x="412658" y="1145004"/>
                </a:lnTo>
                <a:lnTo>
                  <a:pt x="406802" y="1147796"/>
                </a:lnTo>
                <a:lnTo>
                  <a:pt x="404778" y="1144012"/>
                </a:lnTo>
                <a:lnTo>
                  <a:pt x="415938" y="1096668"/>
                </a:lnTo>
                <a:lnTo>
                  <a:pt x="435086" y="1041626"/>
                </a:lnTo>
                <a:lnTo>
                  <a:pt x="462410" y="979533"/>
                </a:lnTo>
                <a:lnTo>
                  <a:pt x="488352" y="919324"/>
                </a:lnTo>
                <a:lnTo>
                  <a:pt x="512425" y="859325"/>
                </a:lnTo>
                <a:lnTo>
                  <a:pt x="524114" y="827521"/>
                </a:lnTo>
                <a:lnTo>
                  <a:pt x="535668" y="795029"/>
                </a:lnTo>
                <a:lnTo>
                  <a:pt x="552779" y="762079"/>
                </a:lnTo>
                <a:lnTo>
                  <a:pt x="573593" y="728823"/>
                </a:lnTo>
                <a:lnTo>
                  <a:pt x="596877" y="695364"/>
                </a:lnTo>
                <a:lnTo>
                  <a:pt x="616162" y="661769"/>
                </a:lnTo>
                <a:lnTo>
                  <a:pt x="632782" y="628084"/>
                </a:lnTo>
                <a:lnTo>
                  <a:pt x="647625" y="594338"/>
                </a:lnTo>
                <a:lnTo>
                  <a:pt x="665046" y="560551"/>
                </a:lnTo>
                <a:lnTo>
                  <a:pt x="684186" y="526739"/>
                </a:lnTo>
                <a:lnTo>
                  <a:pt x="719878" y="464709"/>
                </a:lnTo>
                <a:lnTo>
                  <a:pt x="742012" y="418326"/>
                </a:lnTo>
                <a:lnTo>
                  <a:pt x="765051" y="360479"/>
                </a:lnTo>
                <a:lnTo>
                  <a:pt x="792783" y="307591"/>
                </a:lnTo>
                <a:lnTo>
                  <a:pt x="803891" y="263202"/>
                </a:lnTo>
                <a:lnTo>
                  <a:pt x="806853" y="238194"/>
                </a:lnTo>
                <a:lnTo>
                  <a:pt x="805065" y="230930"/>
                </a:lnTo>
                <a:lnTo>
                  <a:pt x="800109" y="235494"/>
                </a:lnTo>
                <a:lnTo>
                  <a:pt x="765120" y="292435"/>
                </a:lnTo>
                <a:lnTo>
                  <a:pt x="733898" y="334861"/>
                </a:lnTo>
                <a:lnTo>
                  <a:pt x="700579" y="383193"/>
                </a:lnTo>
                <a:lnTo>
                  <a:pt x="679499" y="429760"/>
                </a:lnTo>
                <a:lnTo>
                  <a:pt x="658841" y="485578"/>
                </a:lnTo>
                <a:lnTo>
                  <a:pt x="638998" y="544253"/>
                </a:lnTo>
                <a:lnTo>
                  <a:pt x="623908" y="595417"/>
                </a:lnTo>
                <a:lnTo>
                  <a:pt x="605912" y="648260"/>
                </a:lnTo>
                <a:lnTo>
                  <a:pt x="587252" y="701222"/>
                </a:lnTo>
                <a:lnTo>
                  <a:pt x="572687" y="749847"/>
                </a:lnTo>
                <a:lnTo>
                  <a:pt x="559942" y="801562"/>
                </a:lnTo>
                <a:lnTo>
                  <a:pt x="548006" y="854024"/>
                </a:lnTo>
                <a:lnTo>
                  <a:pt x="536429" y="902426"/>
                </a:lnTo>
                <a:lnTo>
                  <a:pt x="519996" y="959059"/>
                </a:lnTo>
                <a:lnTo>
                  <a:pt x="500148" y="1019977"/>
                </a:lnTo>
                <a:lnTo>
                  <a:pt x="478785" y="1078410"/>
                </a:lnTo>
                <a:lnTo>
                  <a:pt x="461763" y="1125704"/>
                </a:lnTo>
                <a:lnTo>
                  <a:pt x="436585" y="1184063"/>
                </a:lnTo>
                <a:lnTo>
                  <a:pt x="417922" y="1225342"/>
                </a:lnTo>
                <a:lnTo>
                  <a:pt x="403354" y="1281318"/>
                </a:lnTo>
                <a:lnTo>
                  <a:pt x="390609" y="1328774"/>
                </a:lnTo>
                <a:lnTo>
                  <a:pt x="380554" y="1372443"/>
                </a:lnTo>
                <a:lnTo>
                  <a:pt x="374894" y="1427340"/>
                </a:lnTo>
                <a:lnTo>
                  <a:pt x="375098" y="1375873"/>
                </a:lnTo>
                <a:lnTo>
                  <a:pt x="381814" y="1332542"/>
                </a:lnTo>
                <a:lnTo>
                  <a:pt x="401105" y="1278162"/>
                </a:lnTo>
                <a:lnTo>
                  <a:pt x="426612" y="1216364"/>
                </a:lnTo>
                <a:lnTo>
                  <a:pt x="438682" y="1184080"/>
                </a:lnTo>
                <a:lnTo>
                  <a:pt x="460246" y="1121868"/>
                </a:lnTo>
                <a:lnTo>
                  <a:pt x="476102" y="1069132"/>
                </a:lnTo>
                <a:lnTo>
                  <a:pt x="489420" y="1015590"/>
                </a:lnTo>
                <a:lnTo>
                  <a:pt x="501611" y="960436"/>
                </a:lnTo>
                <a:lnTo>
                  <a:pt x="513301" y="904565"/>
                </a:lnTo>
                <a:lnTo>
                  <a:pt x="529785" y="858409"/>
                </a:lnTo>
                <a:lnTo>
                  <a:pt x="555205" y="800692"/>
                </a:lnTo>
                <a:lnTo>
                  <a:pt x="574652" y="737807"/>
                </a:lnTo>
                <a:lnTo>
                  <a:pt x="586529" y="684577"/>
                </a:lnTo>
                <a:lnTo>
                  <a:pt x="598079" y="623289"/>
                </a:lnTo>
                <a:lnTo>
                  <a:pt x="609484" y="563437"/>
                </a:lnTo>
                <a:lnTo>
                  <a:pt x="620825" y="509242"/>
                </a:lnTo>
                <a:lnTo>
                  <a:pt x="632137" y="466340"/>
                </a:lnTo>
                <a:lnTo>
                  <a:pt x="638418" y="423441"/>
                </a:lnTo>
                <a:lnTo>
                  <a:pt x="640093" y="401464"/>
                </a:lnTo>
                <a:lnTo>
                  <a:pt x="637447" y="390577"/>
                </a:lnTo>
                <a:lnTo>
                  <a:pt x="631920" y="387081"/>
                </a:lnTo>
                <a:lnTo>
                  <a:pt x="624473" y="388514"/>
                </a:lnTo>
                <a:lnTo>
                  <a:pt x="596012" y="408509"/>
                </a:lnTo>
                <a:lnTo>
                  <a:pt x="572736" y="465233"/>
                </a:lnTo>
                <a:lnTo>
                  <a:pt x="554947" y="510124"/>
                </a:lnTo>
                <a:lnTo>
                  <a:pt x="518758" y="572691"/>
                </a:lnTo>
                <a:lnTo>
                  <a:pt x="488310" y="614955"/>
                </a:lnTo>
                <a:lnTo>
                  <a:pt x="455962" y="671368"/>
                </a:lnTo>
                <a:lnTo>
                  <a:pt x="432805" y="719018"/>
                </a:lnTo>
                <a:lnTo>
                  <a:pt x="412479" y="764656"/>
                </a:lnTo>
                <a:lnTo>
                  <a:pt x="384629" y="822569"/>
                </a:lnTo>
                <a:lnTo>
                  <a:pt x="358455" y="870885"/>
                </a:lnTo>
                <a:lnTo>
                  <a:pt x="334278" y="916819"/>
                </a:lnTo>
                <a:lnTo>
                  <a:pt x="310989" y="974863"/>
                </a:lnTo>
                <a:lnTo>
                  <a:pt x="278062" y="1038290"/>
                </a:lnTo>
                <a:lnTo>
                  <a:pt x="243985" y="1098465"/>
                </a:lnTo>
                <a:lnTo>
                  <a:pt x="222568" y="1144025"/>
                </a:lnTo>
                <a:lnTo>
                  <a:pt x="199933" y="1201407"/>
                </a:lnTo>
                <a:lnTo>
                  <a:pt x="187310" y="1246848"/>
                </a:lnTo>
                <a:lnTo>
                  <a:pt x="177311" y="1296521"/>
                </a:lnTo>
                <a:lnTo>
                  <a:pt x="169800" y="1353626"/>
                </a:lnTo>
                <a:lnTo>
                  <a:pt x="165874" y="1354610"/>
                </a:lnTo>
                <a:lnTo>
                  <a:pt x="161375" y="1349622"/>
                </a:lnTo>
                <a:lnTo>
                  <a:pt x="171428" y="1303941"/>
                </a:lnTo>
                <a:lnTo>
                  <a:pt x="182011" y="1270687"/>
                </a:lnTo>
                <a:lnTo>
                  <a:pt x="208821" y="1208652"/>
                </a:lnTo>
                <a:lnTo>
                  <a:pt x="239553" y="1147841"/>
                </a:lnTo>
                <a:lnTo>
                  <a:pt x="255649" y="1115820"/>
                </a:lnTo>
                <a:lnTo>
                  <a:pt x="272025" y="1083184"/>
                </a:lnTo>
                <a:lnTo>
                  <a:pt x="288587" y="1048256"/>
                </a:lnTo>
                <a:lnTo>
                  <a:pt x="305273" y="1011801"/>
                </a:lnTo>
                <a:lnTo>
                  <a:pt x="322041" y="974327"/>
                </a:lnTo>
                <a:lnTo>
                  <a:pt x="336982" y="938055"/>
                </a:lnTo>
                <a:lnTo>
                  <a:pt x="350706" y="902585"/>
                </a:lnTo>
                <a:lnTo>
                  <a:pt x="363619" y="867650"/>
                </a:lnTo>
                <a:lnTo>
                  <a:pt x="375990" y="833071"/>
                </a:lnTo>
                <a:lnTo>
                  <a:pt x="388000" y="798729"/>
                </a:lnTo>
                <a:lnTo>
                  <a:pt x="409499" y="736112"/>
                </a:lnTo>
                <a:lnTo>
                  <a:pt x="425325" y="689468"/>
                </a:lnTo>
                <a:lnTo>
                  <a:pt x="443647" y="644905"/>
                </a:lnTo>
                <a:lnTo>
                  <a:pt x="470101" y="582522"/>
                </a:lnTo>
                <a:lnTo>
                  <a:pt x="489856" y="528290"/>
                </a:lnTo>
                <a:lnTo>
                  <a:pt x="502608" y="466439"/>
                </a:lnTo>
                <a:lnTo>
                  <a:pt x="507472" y="419095"/>
                </a:lnTo>
                <a:lnTo>
                  <a:pt x="518908" y="358826"/>
                </a:lnTo>
                <a:lnTo>
                  <a:pt x="522242" y="316076"/>
                </a:lnTo>
                <a:lnTo>
                  <a:pt x="519369" y="312955"/>
                </a:lnTo>
                <a:lnTo>
                  <a:pt x="506142" y="339590"/>
                </a:lnTo>
                <a:lnTo>
                  <a:pt x="492736" y="389058"/>
                </a:lnTo>
                <a:lnTo>
                  <a:pt x="480507" y="448673"/>
                </a:lnTo>
                <a:lnTo>
                  <a:pt x="474612" y="480375"/>
                </a:lnTo>
                <a:lnTo>
                  <a:pt x="464926" y="543822"/>
                </a:lnTo>
                <a:lnTo>
                  <a:pt x="460621" y="603378"/>
                </a:lnTo>
                <a:lnTo>
                  <a:pt x="453691" y="656188"/>
                </a:lnTo>
                <a:lnTo>
                  <a:pt x="446220" y="710390"/>
                </a:lnTo>
                <a:lnTo>
                  <a:pt x="444229" y="743283"/>
                </a:lnTo>
                <a:lnTo>
                  <a:pt x="442900" y="778382"/>
                </a:lnTo>
                <a:lnTo>
                  <a:pt x="438251" y="811188"/>
                </a:lnTo>
                <a:lnTo>
                  <a:pt x="423052" y="872726"/>
                </a:lnTo>
                <a:lnTo>
                  <a:pt x="413789" y="926417"/>
                </a:lnTo>
                <a:lnTo>
                  <a:pt x="409671" y="975366"/>
                </a:lnTo>
                <a:lnTo>
                  <a:pt x="407841" y="1022208"/>
                </a:lnTo>
                <a:lnTo>
                  <a:pt x="402011" y="1078147"/>
                </a:lnTo>
                <a:lnTo>
                  <a:pt x="395029" y="1138757"/>
                </a:lnTo>
                <a:lnTo>
                  <a:pt x="391926" y="1197053"/>
                </a:lnTo>
                <a:lnTo>
                  <a:pt x="390547" y="1254320"/>
                </a:lnTo>
                <a:lnTo>
                  <a:pt x="389934" y="1290435"/>
                </a:lnTo>
                <a:lnTo>
                  <a:pt x="389589" y="1247296"/>
                </a:lnTo>
                <a:lnTo>
                  <a:pt x="389508" y="1193239"/>
                </a:lnTo>
                <a:lnTo>
                  <a:pt x="394490" y="1146635"/>
                </a:lnTo>
                <a:lnTo>
                  <a:pt x="402855" y="1083647"/>
                </a:lnTo>
                <a:lnTo>
                  <a:pt x="410351" y="1022337"/>
                </a:lnTo>
                <a:lnTo>
                  <a:pt x="424488" y="963406"/>
                </a:lnTo>
                <a:lnTo>
                  <a:pt x="437004" y="916547"/>
                </a:lnTo>
                <a:lnTo>
                  <a:pt x="455110" y="858090"/>
                </a:lnTo>
                <a:lnTo>
                  <a:pt x="470684" y="809532"/>
                </a:lnTo>
                <a:lnTo>
                  <a:pt x="481995" y="767254"/>
                </a:lnTo>
                <a:lnTo>
                  <a:pt x="487022" y="723378"/>
                </a:lnTo>
                <a:lnTo>
                  <a:pt x="489257" y="673773"/>
                </a:lnTo>
                <a:lnTo>
                  <a:pt x="489852" y="647375"/>
                </a:lnTo>
                <a:lnTo>
                  <a:pt x="484605" y="631658"/>
                </a:lnTo>
                <a:lnTo>
                  <a:pt x="475462" y="623061"/>
                </a:lnTo>
                <a:lnTo>
                  <a:pt x="463723" y="619212"/>
                </a:lnTo>
                <a:lnTo>
                  <a:pt x="450252" y="626053"/>
                </a:lnTo>
                <a:lnTo>
                  <a:pt x="402444" y="682508"/>
                </a:lnTo>
                <a:lnTo>
                  <a:pt x="362610" y="739022"/>
                </a:lnTo>
                <a:lnTo>
                  <a:pt x="329853" y="801768"/>
                </a:lnTo>
                <a:lnTo>
                  <a:pt x="300870" y="863522"/>
                </a:lnTo>
                <a:lnTo>
                  <a:pt x="269174" y="916055"/>
                </a:lnTo>
                <a:lnTo>
                  <a:pt x="241290" y="974524"/>
                </a:lnTo>
                <a:lnTo>
                  <a:pt x="218235" y="1034377"/>
                </a:lnTo>
                <a:lnTo>
                  <a:pt x="201716" y="1086064"/>
                </a:lnTo>
                <a:lnTo>
                  <a:pt x="183086" y="1139140"/>
                </a:lnTo>
                <a:lnTo>
                  <a:pt x="162263" y="1195969"/>
                </a:lnTo>
                <a:lnTo>
                  <a:pt x="140464" y="1258856"/>
                </a:lnTo>
                <a:lnTo>
                  <a:pt x="123251" y="1314401"/>
                </a:lnTo>
                <a:lnTo>
                  <a:pt x="109328" y="1362292"/>
                </a:lnTo>
                <a:lnTo>
                  <a:pt x="90912" y="1422869"/>
                </a:lnTo>
                <a:lnTo>
                  <a:pt x="79276" y="1465691"/>
                </a:lnTo>
                <a:lnTo>
                  <a:pt x="79184" y="1470713"/>
                </a:lnTo>
                <a:lnTo>
                  <a:pt x="97033" y="1430953"/>
                </a:lnTo>
                <a:lnTo>
                  <a:pt x="115863" y="1378345"/>
                </a:lnTo>
                <a:lnTo>
                  <a:pt x="131759" y="1322352"/>
                </a:lnTo>
                <a:lnTo>
                  <a:pt x="146976" y="1266107"/>
                </a:lnTo>
                <a:lnTo>
                  <a:pt x="166283" y="1209752"/>
                </a:lnTo>
                <a:lnTo>
                  <a:pt x="202459" y="1148330"/>
                </a:lnTo>
                <a:lnTo>
                  <a:pt x="242369" y="1089046"/>
                </a:lnTo>
                <a:lnTo>
                  <a:pt x="266378" y="1043883"/>
                </a:lnTo>
                <a:lnTo>
                  <a:pt x="293356" y="999978"/>
                </a:lnTo>
                <a:lnTo>
                  <a:pt x="322279" y="955379"/>
                </a:lnTo>
                <a:lnTo>
                  <a:pt x="347676" y="910470"/>
                </a:lnTo>
                <a:lnTo>
                  <a:pt x="376525" y="860407"/>
                </a:lnTo>
                <a:lnTo>
                  <a:pt x="404398" y="808680"/>
                </a:lnTo>
                <a:lnTo>
                  <a:pt x="423059" y="760604"/>
                </a:lnTo>
                <a:lnTo>
                  <a:pt x="437623" y="714150"/>
                </a:lnTo>
                <a:lnTo>
                  <a:pt x="452249" y="666537"/>
                </a:lnTo>
                <a:lnTo>
                  <a:pt x="471294" y="614017"/>
                </a:lnTo>
                <a:lnTo>
                  <a:pt x="492301" y="559316"/>
                </a:lnTo>
                <a:lnTo>
                  <a:pt x="512299" y="507410"/>
                </a:lnTo>
                <a:lnTo>
                  <a:pt x="534135" y="444573"/>
                </a:lnTo>
                <a:lnTo>
                  <a:pt x="546571" y="401223"/>
                </a:lnTo>
                <a:lnTo>
                  <a:pt x="543114" y="390416"/>
                </a:lnTo>
                <a:lnTo>
                  <a:pt x="533283" y="386974"/>
                </a:lnTo>
                <a:lnTo>
                  <a:pt x="519203" y="388442"/>
                </a:lnTo>
                <a:lnTo>
                  <a:pt x="463431" y="426466"/>
                </a:lnTo>
                <a:lnTo>
                  <a:pt x="408230" y="485396"/>
                </a:lnTo>
                <a:lnTo>
                  <a:pt x="378351" y="533510"/>
                </a:lnTo>
                <a:lnTo>
                  <a:pt x="354410" y="582489"/>
                </a:lnTo>
                <a:lnTo>
                  <a:pt x="337498" y="623072"/>
                </a:lnTo>
                <a:lnTo>
                  <a:pt x="303641" y="674976"/>
                </a:lnTo>
                <a:lnTo>
                  <a:pt x="262880" y="735674"/>
                </a:lnTo>
                <a:lnTo>
                  <a:pt x="246741" y="767665"/>
                </a:lnTo>
                <a:lnTo>
                  <a:pt x="232221" y="800280"/>
                </a:lnTo>
                <a:lnTo>
                  <a:pt x="216894" y="835195"/>
                </a:lnTo>
                <a:lnTo>
                  <a:pt x="201033" y="871642"/>
                </a:lnTo>
                <a:lnTo>
                  <a:pt x="184815" y="909109"/>
                </a:lnTo>
                <a:lnTo>
                  <a:pt x="172120" y="943496"/>
                </a:lnTo>
                <a:lnTo>
                  <a:pt x="152999" y="1006789"/>
                </a:lnTo>
                <a:lnTo>
                  <a:pt x="138229" y="1056242"/>
                </a:lnTo>
                <a:lnTo>
                  <a:pt x="119336" y="1115817"/>
                </a:lnTo>
                <a:lnTo>
                  <a:pt x="113416" y="1133982"/>
                </a:lnTo>
                <a:lnTo>
                  <a:pt x="109470" y="1138566"/>
                </a:lnTo>
                <a:lnTo>
                  <a:pt x="106839" y="1134096"/>
                </a:lnTo>
                <a:lnTo>
                  <a:pt x="103136" y="1086831"/>
                </a:lnTo>
                <a:lnTo>
                  <a:pt x="102270" y="1039135"/>
                </a:lnTo>
                <a:lnTo>
                  <a:pt x="101885" y="986579"/>
                </a:lnTo>
                <a:lnTo>
                  <a:pt x="111748" y="946915"/>
                </a:lnTo>
                <a:lnTo>
                  <a:pt x="128676" y="909217"/>
                </a:lnTo>
                <a:lnTo>
                  <a:pt x="148742" y="854833"/>
                </a:lnTo>
                <a:lnTo>
                  <a:pt x="165186" y="803067"/>
                </a:lnTo>
                <a:lnTo>
                  <a:pt x="180648" y="747448"/>
                </a:lnTo>
                <a:lnTo>
                  <a:pt x="190039" y="711543"/>
                </a:lnTo>
                <a:lnTo>
                  <a:pt x="200063" y="672555"/>
                </a:lnTo>
                <a:lnTo>
                  <a:pt x="221235" y="619200"/>
                </a:lnTo>
                <a:lnTo>
                  <a:pt x="241307" y="575418"/>
                </a:lnTo>
                <a:lnTo>
                  <a:pt x="256499" y="518329"/>
                </a:lnTo>
                <a:lnTo>
                  <a:pt x="269523" y="470379"/>
                </a:lnTo>
                <a:lnTo>
                  <a:pt x="275630" y="449690"/>
                </a:lnTo>
                <a:lnTo>
                  <a:pt x="274057" y="437779"/>
                </a:lnTo>
                <a:lnTo>
                  <a:pt x="267363" y="431720"/>
                </a:lnTo>
                <a:lnTo>
                  <a:pt x="257257" y="429562"/>
                </a:lnTo>
                <a:lnTo>
                  <a:pt x="246756" y="437530"/>
                </a:lnTo>
                <a:lnTo>
                  <a:pt x="215881" y="489929"/>
                </a:lnTo>
                <a:lnTo>
                  <a:pt x="192098" y="542875"/>
                </a:lnTo>
                <a:lnTo>
                  <a:pt x="163937" y="603718"/>
                </a:lnTo>
                <a:lnTo>
                  <a:pt x="156321" y="636420"/>
                </a:lnTo>
                <a:lnTo>
                  <a:pt x="149362" y="673273"/>
                </a:lnTo>
                <a:lnTo>
                  <a:pt x="136612" y="729272"/>
                </a:lnTo>
                <a:lnTo>
                  <a:pt x="122793" y="778620"/>
                </a:lnTo>
                <a:lnTo>
                  <a:pt x="104108" y="838182"/>
                </a:lnTo>
                <a:lnTo>
                  <a:pt x="93294" y="892250"/>
                </a:lnTo>
                <a:lnTo>
                  <a:pt x="86607" y="939484"/>
                </a:lnTo>
                <a:lnTo>
                  <a:pt x="74146" y="1001573"/>
                </a:lnTo>
                <a:lnTo>
                  <a:pt x="69617" y="1060944"/>
                </a:lnTo>
                <a:lnTo>
                  <a:pt x="68982" y="1059770"/>
                </a:lnTo>
                <a:lnTo>
                  <a:pt x="68558" y="1051462"/>
                </a:lnTo>
                <a:lnTo>
                  <a:pt x="85940" y="1003812"/>
                </a:lnTo>
                <a:lnTo>
                  <a:pt x="105933" y="951018"/>
                </a:lnTo>
                <a:lnTo>
                  <a:pt x="123773" y="890638"/>
                </a:lnTo>
                <a:lnTo>
                  <a:pt x="140975" y="834073"/>
                </a:lnTo>
                <a:lnTo>
                  <a:pt x="157988" y="781565"/>
                </a:lnTo>
                <a:lnTo>
                  <a:pt x="174945" y="730259"/>
                </a:lnTo>
                <a:lnTo>
                  <a:pt x="191885" y="679309"/>
                </a:lnTo>
                <a:lnTo>
                  <a:pt x="208820" y="619475"/>
                </a:lnTo>
                <a:lnTo>
                  <a:pt x="230145" y="571150"/>
                </a:lnTo>
                <a:lnTo>
                  <a:pt x="252792" y="520196"/>
                </a:lnTo>
                <a:lnTo>
                  <a:pt x="262858" y="472463"/>
                </a:lnTo>
                <a:lnTo>
                  <a:pt x="259898" y="460487"/>
                </a:lnTo>
                <a:lnTo>
                  <a:pt x="252280" y="456265"/>
                </a:lnTo>
                <a:lnTo>
                  <a:pt x="241557" y="457214"/>
                </a:lnTo>
                <a:lnTo>
                  <a:pt x="232527" y="463491"/>
                </a:lnTo>
                <a:lnTo>
                  <a:pt x="189436" y="520663"/>
                </a:lnTo>
                <a:lnTo>
                  <a:pt x="166284" y="572887"/>
                </a:lnTo>
                <a:lnTo>
                  <a:pt x="129968" y="634683"/>
                </a:lnTo>
                <a:lnTo>
                  <a:pt x="107062" y="694055"/>
                </a:lnTo>
                <a:lnTo>
                  <a:pt x="79162" y="757429"/>
                </a:lnTo>
                <a:lnTo>
                  <a:pt x="64646" y="794898"/>
                </a:lnTo>
                <a:lnTo>
                  <a:pt x="58142" y="801502"/>
                </a:lnTo>
                <a:lnTo>
                  <a:pt x="51925" y="800261"/>
                </a:lnTo>
                <a:lnTo>
                  <a:pt x="45898" y="793789"/>
                </a:lnTo>
                <a:lnTo>
                  <a:pt x="37415" y="739734"/>
                </a:lnTo>
                <a:lnTo>
                  <a:pt x="40448" y="695468"/>
                </a:lnTo>
                <a:lnTo>
                  <a:pt x="48068" y="650707"/>
                </a:lnTo>
                <a:lnTo>
                  <a:pt x="57726" y="605727"/>
                </a:lnTo>
                <a:lnTo>
                  <a:pt x="73307" y="560650"/>
                </a:lnTo>
                <a:lnTo>
                  <a:pt x="92776" y="515529"/>
                </a:lnTo>
                <a:lnTo>
                  <a:pt x="117366" y="460986"/>
                </a:lnTo>
                <a:lnTo>
                  <a:pt x="115866" y="460361"/>
                </a:lnTo>
                <a:lnTo>
                  <a:pt x="102284" y="480363"/>
                </a:lnTo>
                <a:lnTo>
                  <a:pt x="77432" y="526883"/>
                </a:lnTo>
                <a:lnTo>
                  <a:pt x="52589" y="575154"/>
                </a:lnTo>
                <a:lnTo>
                  <a:pt x="32768" y="623575"/>
                </a:lnTo>
                <a:lnTo>
                  <a:pt x="23958" y="676453"/>
                </a:lnTo>
                <a:lnTo>
                  <a:pt x="15025" y="726296"/>
                </a:lnTo>
                <a:lnTo>
                  <a:pt x="6665" y="775416"/>
                </a:lnTo>
                <a:lnTo>
                  <a:pt x="2949" y="828605"/>
                </a:lnTo>
                <a:lnTo>
                  <a:pt x="1298" y="878586"/>
                </a:lnTo>
                <a:lnTo>
                  <a:pt x="564" y="925885"/>
                </a:lnTo>
                <a:lnTo>
                  <a:pt x="238" y="971994"/>
                </a:lnTo>
                <a:lnTo>
                  <a:pt x="93" y="1017573"/>
                </a:lnTo>
                <a:lnTo>
                  <a:pt x="29" y="1062917"/>
                </a:lnTo>
                <a:lnTo>
                  <a:pt x="0" y="1108156"/>
                </a:lnTo>
                <a:lnTo>
                  <a:pt x="5637" y="1125112"/>
                </a:lnTo>
                <a:lnTo>
                  <a:pt x="26952" y="1148969"/>
                </a:lnTo>
                <a:lnTo>
                  <a:pt x="88508" y="1193134"/>
                </a:lnTo>
                <a:lnTo>
                  <a:pt x="149550" y="1223066"/>
                </a:lnTo>
                <a:lnTo>
                  <a:pt x="211538" y="1237370"/>
                </a:lnTo>
                <a:lnTo>
                  <a:pt x="273120" y="1268991"/>
                </a:lnTo>
                <a:lnTo>
                  <a:pt x="289316" y="1275609"/>
                </a:lnTo>
                <a:lnTo>
                  <a:pt x="303877" y="1274377"/>
                </a:lnTo>
                <a:lnTo>
                  <a:pt x="330091" y="1257956"/>
                </a:lnTo>
                <a:lnTo>
                  <a:pt x="349267" y="1226826"/>
                </a:lnTo>
                <a:lnTo>
                  <a:pt x="364061" y="1186022"/>
                </a:lnTo>
                <a:lnTo>
                  <a:pt x="376909" y="1136529"/>
                </a:lnTo>
                <a:lnTo>
                  <a:pt x="383873" y="1083174"/>
                </a:lnTo>
                <a:lnTo>
                  <a:pt x="386968" y="1029984"/>
                </a:lnTo>
                <a:lnTo>
                  <a:pt x="388343" y="981258"/>
                </a:lnTo>
                <a:lnTo>
                  <a:pt x="398107" y="920504"/>
                </a:lnTo>
                <a:lnTo>
                  <a:pt x="403926" y="857765"/>
                </a:lnTo>
                <a:lnTo>
                  <a:pt x="414640" y="800501"/>
                </a:lnTo>
                <a:lnTo>
                  <a:pt x="417530" y="799594"/>
                </a:lnTo>
                <a:lnTo>
                  <a:pt x="421597" y="854134"/>
                </a:lnTo>
                <a:lnTo>
                  <a:pt x="422549" y="917527"/>
                </a:lnTo>
                <a:lnTo>
                  <a:pt x="412937" y="979568"/>
                </a:lnTo>
                <a:lnTo>
                  <a:pt x="398004" y="1038500"/>
                </a:lnTo>
                <a:lnTo>
                  <a:pt x="385095" y="1096050"/>
                </a:lnTo>
                <a:lnTo>
                  <a:pt x="368069" y="1147968"/>
                </a:lnTo>
                <a:lnTo>
                  <a:pt x="347959" y="1194248"/>
                </a:lnTo>
                <a:lnTo>
                  <a:pt x="317363" y="1253918"/>
                </a:lnTo>
                <a:lnTo>
                  <a:pt x="302218" y="1296527"/>
                </a:lnTo>
                <a:lnTo>
                  <a:pt x="295545" y="1305255"/>
                </a:lnTo>
                <a:lnTo>
                  <a:pt x="289215" y="1305430"/>
                </a:lnTo>
                <a:lnTo>
                  <a:pt x="283114" y="1299902"/>
                </a:lnTo>
                <a:lnTo>
                  <a:pt x="276333" y="1258638"/>
                </a:lnTo>
                <a:lnTo>
                  <a:pt x="273321" y="1196398"/>
                </a:lnTo>
                <a:lnTo>
                  <a:pt x="272517" y="1161362"/>
                </a:lnTo>
                <a:lnTo>
                  <a:pt x="271982" y="1124834"/>
                </a:lnTo>
                <a:lnTo>
                  <a:pt x="271624" y="1089193"/>
                </a:lnTo>
                <a:lnTo>
                  <a:pt x="271386" y="1054144"/>
                </a:lnTo>
                <a:lnTo>
                  <a:pt x="271228" y="1019489"/>
                </a:lnTo>
                <a:lnTo>
                  <a:pt x="271052" y="960914"/>
                </a:lnTo>
                <a:lnTo>
                  <a:pt x="272855" y="906032"/>
                </a:lnTo>
                <a:lnTo>
                  <a:pt x="279928" y="844010"/>
                </a:lnTo>
                <a:lnTo>
                  <a:pt x="289343" y="788850"/>
                </a:lnTo>
                <a:lnTo>
                  <a:pt x="299799" y="737366"/>
                </a:lnTo>
                <a:lnTo>
                  <a:pt x="310718" y="683126"/>
                </a:lnTo>
                <a:lnTo>
                  <a:pt x="326860" y="632679"/>
                </a:lnTo>
                <a:lnTo>
                  <a:pt x="346576" y="579527"/>
                </a:lnTo>
                <a:lnTo>
                  <a:pt x="357103" y="546914"/>
                </a:lnTo>
                <a:lnTo>
                  <a:pt x="367883" y="512003"/>
                </a:lnTo>
                <a:lnTo>
                  <a:pt x="376951" y="479320"/>
                </a:lnTo>
                <a:lnTo>
                  <a:pt x="392045" y="417921"/>
                </a:lnTo>
                <a:lnTo>
                  <a:pt x="402467" y="386496"/>
                </a:lnTo>
                <a:lnTo>
                  <a:pt x="415059" y="354257"/>
                </a:lnTo>
                <a:lnTo>
                  <a:pt x="440340" y="292095"/>
                </a:lnTo>
                <a:lnTo>
                  <a:pt x="457847" y="239381"/>
                </a:lnTo>
                <a:lnTo>
                  <a:pt x="478281" y="176382"/>
                </a:lnTo>
                <a:lnTo>
                  <a:pt x="490389" y="129627"/>
                </a:lnTo>
                <a:lnTo>
                  <a:pt x="498279" y="94422"/>
                </a:lnTo>
                <a:lnTo>
                  <a:pt x="482996" y="138161"/>
                </a:lnTo>
                <a:lnTo>
                  <a:pt x="464889" y="182882"/>
                </a:lnTo>
                <a:lnTo>
                  <a:pt x="444298" y="227844"/>
                </a:lnTo>
                <a:lnTo>
                  <a:pt x="411551" y="286480"/>
                </a:lnTo>
                <a:lnTo>
                  <a:pt x="378016" y="348591"/>
                </a:lnTo>
                <a:lnTo>
                  <a:pt x="353236" y="405669"/>
                </a:lnTo>
                <a:lnTo>
                  <a:pt x="324989" y="467318"/>
                </a:lnTo>
                <a:lnTo>
                  <a:pt x="292787" y="524260"/>
                </a:lnTo>
                <a:lnTo>
                  <a:pt x="268404" y="585869"/>
                </a:lnTo>
                <a:lnTo>
                  <a:pt x="260389" y="629592"/>
                </a:lnTo>
                <a:lnTo>
                  <a:pt x="258252" y="651787"/>
                </a:lnTo>
                <a:lnTo>
                  <a:pt x="260589" y="659059"/>
                </a:lnTo>
                <a:lnTo>
                  <a:pt x="265912" y="656380"/>
                </a:lnTo>
                <a:lnTo>
                  <a:pt x="296397" y="611636"/>
                </a:lnTo>
                <a:lnTo>
                  <a:pt x="336161" y="548833"/>
                </a:lnTo>
                <a:lnTo>
                  <a:pt x="366757" y="494477"/>
                </a:lnTo>
                <a:lnTo>
                  <a:pt x="392757" y="442623"/>
                </a:lnTo>
                <a:lnTo>
                  <a:pt x="424293" y="391510"/>
                </a:lnTo>
                <a:lnTo>
                  <a:pt x="452451" y="340618"/>
                </a:lnTo>
                <a:lnTo>
                  <a:pt x="477727" y="289790"/>
                </a:lnTo>
                <a:lnTo>
                  <a:pt x="509049" y="233965"/>
                </a:lnTo>
                <a:lnTo>
                  <a:pt x="542161" y="174777"/>
                </a:lnTo>
                <a:lnTo>
                  <a:pt x="575805" y="121492"/>
                </a:lnTo>
                <a:lnTo>
                  <a:pt x="587063" y="104210"/>
                </a:lnTo>
                <a:lnTo>
                  <a:pt x="602093" y="92688"/>
                </a:lnTo>
                <a:lnTo>
                  <a:pt x="638863" y="79887"/>
                </a:lnTo>
                <a:lnTo>
                  <a:pt x="675274" y="84232"/>
                </a:lnTo>
                <a:lnTo>
                  <a:pt x="708391" y="98706"/>
                </a:lnTo>
                <a:lnTo>
                  <a:pt x="760312" y="138660"/>
                </a:lnTo>
                <a:lnTo>
                  <a:pt x="820084" y="193992"/>
                </a:lnTo>
                <a:lnTo>
                  <a:pt x="849891" y="216476"/>
                </a:lnTo>
                <a:lnTo>
                  <a:pt x="886971" y="228977"/>
                </a:lnTo>
                <a:lnTo>
                  <a:pt x="926657" y="232652"/>
                </a:lnTo>
                <a:lnTo>
                  <a:pt x="963109" y="228014"/>
                </a:lnTo>
                <a:lnTo>
                  <a:pt x="976969" y="220380"/>
                </a:lnTo>
                <a:lnTo>
                  <a:pt x="997386" y="196846"/>
                </a:lnTo>
                <a:lnTo>
                  <a:pt x="1010468" y="133884"/>
                </a:lnTo>
                <a:lnTo>
                  <a:pt x="1023334" y="73627"/>
                </a:lnTo>
                <a:lnTo>
                  <a:pt x="1030073" y="11036"/>
                </a:lnTo>
                <a:lnTo>
                  <a:pt x="1031019" y="4232"/>
                </a:lnTo>
                <a:lnTo>
                  <a:pt x="1041651" y="66095"/>
                </a:lnTo>
                <a:lnTo>
                  <a:pt x="1046203" y="111969"/>
                </a:lnTo>
                <a:lnTo>
                  <a:pt x="1048226" y="161834"/>
                </a:lnTo>
                <a:lnTo>
                  <a:pt x="1049125" y="209082"/>
                </a:lnTo>
                <a:lnTo>
                  <a:pt x="1058620" y="269004"/>
                </a:lnTo>
                <a:lnTo>
                  <a:pt x="1073349" y="322508"/>
                </a:lnTo>
                <a:lnTo>
                  <a:pt x="1083711" y="357512"/>
                </a:lnTo>
              </a:path>
            </a:pathLst>
          </a:custGeom>
          <a:ln w="127000" cap="flat" cmpd="sng" algn="ctr">
            <a:solidFill>
              <a:srgbClr val="32CD3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7672288" y="977082"/>
            <a:ext cx="1614048" cy="1487122"/>
            <a:chOff x="7628412" y="1024648"/>
            <a:chExt cx="1614048" cy="1487122"/>
          </a:xfrm>
        </p:grpSpPr>
        <p:sp>
          <p:nvSpPr>
            <p:cNvPr id="16" name="Полилиния 15"/>
            <p:cNvSpPr/>
            <p:nvPr/>
          </p:nvSpPr>
          <p:spPr>
            <a:xfrm>
              <a:off x="7628412" y="1024648"/>
              <a:ext cx="1614048" cy="1487122"/>
            </a:xfrm>
            <a:custGeom>
              <a:avLst/>
              <a:gdLst/>
              <a:ahLst/>
              <a:cxnLst/>
              <a:rect l="0" t="0" r="0" b="0"/>
              <a:pathLst>
                <a:path w="1614048" h="1487122">
                  <a:moveTo>
                    <a:pt x="961021" y="109885"/>
                  </a:moveTo>
                  <a:lnTo>
                    <a:pt x="935865" y="138804"/>
                  </a:lnTo>
                  <a:lnTo>
                    <a:pt x="905809" y="191902"/>
                  </a:lnTo>
                  <a:lnTo>
                    <a:pt x="870029" y="237668"/>
                  </a:lnTo>
                  <a:lnTo>
                    <a:pt x="839676" y="272040"/>
                  </a:lnTo>
                  <a:lnTo>
                    <a:pt x="794617" y="305732"/>
                  </a:lnTo>
                  <a:lnTo>
                    <a:pt x="750595" y="360760"/>
                  </a:lnTo>
                  <a:lnTo>
                    <a:pt x="704880" y="411877"/>
                  </a:lnTo>
                  <a:lnTo>
                    <a:pt x="675966" y="456711"/>
                  </a:lnTo>
                  <a:lnTo>
                    <a:pt x="645347" y="517448"/>
                  </a:lnTo>
                  <a:lnTo>
                    <a:pt x="617521" y="566975"/>
                  </a:lnTo>
                  <a:lnTo>
                    <a:pt x="588101" y="629768"/>
                  </a:lnTo>
                  <a:lnTo>
                    <a:pt x="538029" y="691798"/>
                  </a:lnTo>
                  <a:lnTo>
                    <a:pt x="520278" y="730384"/>
                  </a:lnTo>
                  <a:lnTo>
                    <a:pt x="512911" y="738040"/>
                  </a:lnTo>
                  <a:lnTo>
                    <a:pt x="506118" y="737500"/>
                  </a:lnTo>
                  <a:lnTo>
                    <a:pt x="499708" y="731495"/>
                  </a:lnTo>
                  <a:lnTo>
                    <a:pt x="499198" y="721847"/>
                  </a:lnTo>
                  <a:lnTo>
                    <a:pt x="508664" y="696075"/>
                  </a:lnTo>
                  <a:lnTo>
                    <a:pt x="544140" y="640843"/>
                  </a:lnTo>
                  <a:lnTo>
                    <a:pt x="569404" y="598612"/>
                  </a:lnTo>
                  <a:lnTo>
                    <a:pt x="604784" y="542560"/>
                  </a:lnTo>
                  <a:lnTo>
                    <a:pt x="634082" y="497102"/>
                  </a:lnTo>
                  <a:lnTo>
                    <a:pt x="664713" y="442868"/>
                  </a:lnTo>
                  <a:lnTo>
                    <a:pt x="699502" y="384151"/>
                  </a:lnTo>
                  <a:lnTo>
                    <a:pt x="726744" y="331006"/>
                  </a:lnTo>
                  <a:lnTo>
                    <a:pt x="753630" y="279511"/>
                  </a:lnTo>
                  <a:lnTo>
                    <a:pt x="760672" y="262480"/>
                  </a:lnTo>
                  <a:lnTo>
                    <a:pt x="757839" y="253008"/>
                  </a:lnTo>
                  <a:lnTo>
                    <a:pt x="748426" y="248574"/>
                  </a:lnTo>
                  <a:lnTo>
                    <a:pt x="734624" y="247500"/>
                  </a:lnTo>
                  <a:lnTo>
                    <a:pt x="694202" y="256341"/>
                  </a:lnTo>
                  <a:lnTo>
                    <a:pt x="648642" y="274695"/>
                  </a:lnTo>
                  <a:lnTo>
                    <a:pt x="587496" y="316762"/>
                  </a:lnTo>
                  <a:lnTo>
                    <a:pt x="537874" y="348586"/>
                  </a:lnTo>
                  <a:lnTo>
                    <a:pt x="489479" y="381544"/>
                  </a:lnTo>
                  <a:lnTo>
                    <a:pt x="429957" y="426816"/>
                  </a:lnTo>
                  <a:lnTo>
                    <a:pt x="367144" y="475825"/>
                  </a:lnTo>
                  <a:lnTo>
                    <a:pt x="313880" y="503947"/>
                  </a:lnTo>
                  <a:lnTo>
                    <a:pt x="253833" y="537142"/>
                  </a:lnTo>
                  <a:lnTo>
                    <a:pt x="192056" y="596261"/>
                  </a:lnTo>
                  <a:lnTo>
                    <a:pt x="168957" y="632733"/>
                  </a:lnTo>
                  <a:lnTo>
                    <a:pt x="167690" y="642836"/>
                  </a:lnTo>
                  <a:lnTo>
                    <a:pt x="172489" y="647689"/>
                  </a:lnTo>
                  <a:lnTo>
                    <a:pt x="181333" y="649043"/>
                  </a:lnTo>
                  <a:lnTo>
                    <a:pt x="211229" y="630479"/>
                  </a:lnTo>
                  <a:lnTo>
                    <a:pt x="249602" y="602786"/>
                  </a:lnTo>
                  <a:lnTo>
                    <a:pt x="309754" y="574736"/>
                  </a:lnTo>
                  <a:lnTo>
                    <a:pt x="370716" y="532500"/>
                  </a:lnTo>
                  <a:lnTo>
                    <a:pt x="408915" y="510321"/>
                  </a:lnTo>
                  <a:lnTo>
                    <a:pt x="463522" y="487921"/>
                  </a:lnTo>
                  <a:lnTo>
                    <a:pt x="520404" y="470439"/>
                  </a:lnTo>
                  <a:lnTo>
                    <a:pt x="573280" y="456398"/>
                  </a:lnTo>
                  <a:lnTo>
                    <a:pt x="632900" y="436034"/>
                  </a:lnTo>
                  <a:lnTo>
                    <a:pt x="680878" y="405122"/>
                  </a:lnTo>
                  <a:lnTo>
                    <a:pt x="726760" y="376568"/>
                  </a:lnTo>
                  <a:lnTo>
                    <a:pt x="738995" y="372340"/>
                  </a:lnTo>
                  <a:lnTo>
                    <a:pt x="743389" y="375166"/>
                  </a:lnTo>
                  <a:lnTo>
                    <a:pt x="742555" y="382695"/>
                  </a:lnTo>
                  <a:lnTo>
                    <a:pt x="705424" y="420258"/>
                  </a:lnTo>
                  <a:lnTo>
                    <a:pt x="655748" y="458147"/>
                  </a:lnTo>
                  <a:lnTo>
                    <a:pt x="612109" y="486683"/>
                  </a:lnTo>
                  <a:lnTo>
                    <a:pt x="561357" y="518180"/>
                  </a:lnTo>
                  <a:lnTo>
                    <a:pt x="507441" y="550994"/>
                  </a:lnTo>
                  <a:lnTo>
                    <a:pt x="444259" y="595125"/>
                  </a:lnTo>
                  <a:lnTo>
                    <a:pt x="443417" y="591423"/>
                  </a:lnTo>
                  <a:lnTo>
                    <a:pt x="446618" y="583310"/>
                  </a:lnTo>
                  <a:lnTo>
                    <a:pt x="478091" y="544924"/>
                  </a:lnTo>
                  <a:lnTo>
                    <a:pt x="522489" y="508944"/>
                  </a:lnTo>
                  <a:lnTo>
                    <a:pt x="576088" y="467867"/>
                  </a:lnTo>
                  <a:lnTo>
                    <a:pt x="624996" y="424524"/>
                  </a:lnTo>
                  <a:lnTo>
                    <a:pt x="676864" y="375789"/>
                  </a:lnTo>
                  <a:lnTo>
                    <a:pt x="730332" y="333136"/>
                  </a:lnTo>
                  <a:lnTo>
                    <a:pt x="667373" y="372281"/>
                  </a:lnTo>
                  <a:lnTo>
                    <a:pt x="609561" y="406093"/>
                  </a:lnTo>
                  <a:lnTo>
                    <a:pt x="555848" y="449141"/>
                  </a:lnTo>
                  <a:lnTo>
                    <a:pt x="506066" y="488446"/>
                  </a:lnTo>
                  <a:lnTo>
                    <a:pt x="449562" y="551342"/>
                  </a:lnTo>
                  <a:lnTo>
                    <a:pt x="393593" y="609131"/>
                  </a:lnTo>
                  <a:lnTo>
                    <a:pt x="357854" y="645186"/>
                  </a:lnTo>
                  <a:lnTo>
                    <a:pt x="357591" y="653019"/>
                  </a:lnTo>
                  <a:lnTo>
                    <a:pt x="364941" y="658241"/>
                  </a:lnTo>
                  <a:lnTo>
                    <a:pt x="377368" y="661722"/>
                  </a:lnTo>
                  <a:lnTo>
                    <a:pt x="391296" y="658399"/>
                  </a:lnTo>
                  <a:lnTo>
                    <a:pt x="454208" y="622543"/>
                  </a:lnTo>
                  <a:lnTo>
                    <a:pt x="491178" y="601140"/>
                  </a:lnTo>
                  <a:lnTo>
                    <a:pt x="538967" y="560270"/>
                  </a:lnTo>
                  <a:lnTo>
                    <a:pt x="600783" y="511339"/>
                  </a:lnTo>
                  <a:lnTo>
                    <a:pt x="663836" y="473009"/>
                  </a:lnTo>
                  <a:lnTo>
                    <a:pt x="717932" y="439352"/>
                  </a:lnTo>
                  <a:lnTo>
                    <a:pt x="779604" y="397426"/>
                  </a:lnTo>
                  <a:lnTo>
                    <a:pt x="811854" y="373075"/>
                  </a:lnTo>
                  <a:lnTo>
                    <a:pt x="844643" y="347434"/>
                  </a:lnTo>
                  <a:lnTo>
                    <a:pt x="879673" y="320932"/>
                  </a:lnTo>
                  <a:lnTo>
                    <a:pt x="916196" y="293857"/>
                  </a:lnTo>
                  <a:lnTo>
                    <a:pt x="953715" y="266400"/>
                  </a:lnTo>
                  <a:lnTo>
                    <a:pt x="1010456" y="220840"/>
                  </a:lnTo>
                  <a:lnTo>
                    <a:pt x="1054488" y="181776"/>
                  </a:lnTo>
                  <a:lnTo>
                    <a:pt x="1092872" y="145599"/>
                  </a:lnTo>
                  <a:lnTo>
                    <a:pt x="1103485" y="126169"/>
                  </a:lnTo>
                  <a:lnTo>
                    <a:pt x="1110260" y="84510"/>
                  </a:lnTo>
                  <a:lnTo>
                    <a:pt x="1103787" y="70390"/>
                  </a:lnTo>
                  <a:lnTo>
                    <a:pt x="1091947" y="60977"/>
                  </a:lnTo>
                  <a:lnTo>
                    <a:pt x="1054958" y="50519"/>
                  </a:lnTo>
                  <a:lnTo>
                    <a:pt x="1000889" y="45870"/>
                  </a:lnTo>
                  <a:lnTo>
                    <a:pt x="944246" y="53839"/>
                  </a:lnTo>
                  <a:lnTo>
                    <a:pt x="885833" y="66161"/>
                  </a:lnTo>
                  <a:lnTo>
                    <a:pt x="854451" y="69446"/>
                  </a:lnTo>
                  <a:lnTo>
                    <a:pt x="793242" y="74979"/>
                  </a:lnTo>
                  <a:lnTo>
                    <a:pt x="740951" y="83709"/>
                  </a:lnTo>
                  <a:lnTo>
                    <a:pt x="677573" y="93861"/>
                  </a:lnTo>
                  <a:lnTo>
                    <a:pt x="642233" y="99202"/>
                  </a:lnTo>
                  <a:lnTo>
                    <a:pt x="587915" y="110154"/>
                  </a:lnTo>
                  <a:lnTo>
                    <a:pt x="525602" y="131915"/>
                  </a:lnTo>
                  <a:lnTo>
                    <a:pt x="500331" y="144135"/>
                  </a:lnTo>
                  <a:lnTo>
                    <a:pt x="501494" y="142126"/>
                  </a:lnTo>
                  <a:lnTo>
                    <a:pt x="543917" y="102874"/>
                  </a:lnTo>
                  <a:lnTo>
                    <a:pt x="549367" y="101448"/>
                  </a:lnTo>
                  <a:lnTo>
                    <a:pt x="549237" y="108023"/>
                  </a:lnTo>
                  <a:lnTo>
                    <a:pt x="545387" y="119933"/>
                  </a:lnTo>
                  <a:lnTo>
                    <a:pt x="495023" y="163662"/>
                  </a:lnTo>
                  <a:lnTo>
                    <a:pt x="446602" y="200892"/>
                  </a:lnTo>
                  <a:lnTo>
                    <a:pt x="399368" y="238762"/>
                  </a:lnTo>
                  <a:lnTo>
                    <a:pt x="338384" y="293735"/>
                  </a:lnTo>
                  <a:lnTo>
                    <a:pt x="280438" y="354159"/>
                  </a:lnTo>
                  <a:lnTo>
                    <a:pt x="264682" y="384022"/>
                  </a:lnTo>
                  <a:lnTo>
                    <a:pt x="271018" y="394243"/>
                  </a:lnTo>
                  <a:lnTo>
                    <a:pt x="308160" y="405599"/>
                  </a:lnTo>
                  <a:lnTo>
                    <a:pt x="352263" y="410647"/>
                  </a:lnTo>
                  <a:lnTo>
                    <a:pt x="406358" y="411009"/>
                  </a:lnTo>
                  <a:lnTo>
                    <a:pt x="444490" y="408471"/>
                  </a:lnTo>
                  <a:lnTo>
                    <a:pt x="486845" y="404898"/>
                  </a:lnTo>
                  <a:lnTo>
                    <a:pt x="530133" y="400634"/>
                  </a:lnTo>
                  <a:lnTo>
                    <a:pt x="574043" y="395910"/>
                  </a:lnTo>
                  <a:lnTo>
                    <a:pt x="618369" y="390880"/>
                  </a:lnTo>
                  <a:lnTo>
                    <a:pt x="666735" y="383763"/>
                  </a:lnTo>
                  <a:lnTo>
                    <a:pt x="717793" y="375255"/>
                  </a:lnTo>
                  <a:lnTo>
                    <a:pt x="770646" y="365821"/>
                  </a:lnTo>
                  <a:lnTo>
                    <a:pt x="826578" y="357649"/>
                  </a:lnTo>
                  <a:lnTo>
                    <a:pt x="884563" y="350321"/>
                  </a:lnTo>
                  <a:lnTo>
                    <a:pt x="943916" y="343553"/>
                  </a:lnTo>
                  <a:lnTo>
                    <a:pt x="998536" y="337160"/>
                  </a:lnTo>
                  <a:lnTo>
                    <a:pt x="1050001" y="331016"/>
                  </a:lnTo>
                  <a:lnTo>
                    <a:pt x="1099363" y="325039"/>
                  </a:lnTo>
                  <a:lnTo>
                    <a:pt x="1145442" y="317291"/>
                  </a:lnTo>
                  <a:lnTo>
                    <a:pt x="1189331" y="308363"/>
                  </a:lnTo>
                  <a:lnTo>
                    <a:pt x="1248760" y="294053"/>
                  </a:lnTo>
                  <a:lnTo>
                    <a:pt x="1248802" y="292871"/>
                  </a:lnTo>
                  <a:lnTo>
                    <a:pt x="1199944" y="300197"/>
                  </a:lnTo>
                  <a:lnTo>
                    <a:pt x="1151875" y="307357"/>
                  </a:lnTo>
                  <a:lnTo>
                    <a:pt x="1099153" y="310539"/>
                  </a:lnTo>
                  <a:lnTo>
                    <a:pt x="1039347" y="311953"/>
                  </a:lnTo>
                  <a:lnTo>
                    <a:pt x="978899" y="312582"/>
                  </a:lnTo>
                  <a:lnTo>
                    <a:pt x="926947" y="312861"/>
                  </a:lnTo>
                  <a:lnTo>
                    <a:pt x="878771" y="312986"/>
                  </a:lnTo>
                  <a:lnTo>
                    <a:pt x="834155" y="314922"/>
                  </a:lnTo>
                  <a:lnTo>
                    <a:pt x="777303" y="326591"/>
                  </a:lnTo>
                  <a:lnTo>
                    <a:pt x="742020" y="336648"/>
                  </a:lnTo>
                  <a:lnTo>
                    <a:pt x="734117" y="332556"/>
                  </a:lnTo>
                  <a:lnTo>
                    <a:pt x="732611" y="322303"/>
                  </a:lnTo>
                  <a:lnTo>
                    <a:pt x="735370" y="307941"/>
                  </a:lnTo>
                  <a:lnTo>
                    <a:pt x="753487" y="281949"/>
                  </a:lnTo>
                  <a:lnTo>
                    <a:pt x="782235" y="259736"/>
                  </a:lnTo>
                  <a:lnTo>
                    <a:pt x="838851" y="234771"/>
                  </a:lnTo>
                  <a:lnTo>
                    <a:pt x="892211" y="206259"/>
                  </a:lnTo>
                  <a:lnTo>
                    <a:pt x="943769" y="183178"/>
                  </a:lnTo>
                  <a:lnTo>
                    <a:pt x="977813" y="163783"/>
                  </a:lnTo>
                  <a:lnTo>
                    <a:pt x="979742" y="157106"/>
                  </a:lnTo>
                  <a:lnTo>
                    <a:pt x="971620" y="152654"/>
                  </a:lnTo>
                  <a:lnTo>
                    <a:pt x="915243" y="146389"/>
                  </a:lnTo>
                  <a:lnTo>
                    <a:pt x="865416" y="146805"/>
                  </a:lnTo>
                  <a:lnTo>
                    <a:pt x="811913" y="153262"/>
                  </a:lnTo>
                  <a:lnTo>
                    <a:pt x="756776" y="162403"/>
                  </a:lnTo>
                  <a:lnTo>
                    <a:pt x="700912" y="172737"/>
                  </a:lnTo>
                  <a:lnTo>
                    <a:pt x="644726" y="183602"/>
                  </a:lnTo>
                  <a:lnTo>
                    <a:pt x="593414" y="189685"/>
                  </a:lnTo>
                  <a:lnTo>
                    <a:pt x="545521" y="192389"/>
                  </a:lnTo>
                  <a:lnTo>
                    <a:pt x="491299" y="193911"/>
                  </a:lnTo>
                  <a:lnTo>
                    <a:pt x="551346" y="194467"/>
                  </a:lnTo>
                  <a:lnTo>
                    <a:pt x="602084" y="194514"/>
                  </a:lnTo>
                  <a:lnTo>
                    <a:pt x="662264" y="194535"/>
                  </a:lnTo>
                  <a:lnTo>
                    <a:pt x="694116" y="194540"/>
                  </a:lnTo>
                  <a:lnTo>
                    <a:pt x="726640" y="194544"/>
                  </a:lnTo>
                  <a:lnTo>
                    <a:pt x="744559" y="200191"/>
                  </a:lnTo>
                  <a:lnTo>
                    <a:pt x="752743" y="209600"/>
                  </a:lnTo>
                  <a:lnTo>
                    <a:pt x="754436" y="221517"/>
                  </a:lnTo>
                  <a:lnTo>
                    <a:pt x="749920" y="233225"/>
                  </a:lnTo>
                  <a:lnTo>
                    <a:pt x="729850" y="256268"/>
                  </a:lnTo>
                  <a:lnTo>
                    <a:pt x="687064" y="279053"/>
                  </a:lnTo>
                  <a:lnTo>
                    <a:pt x="630417" y="301722"/>
                  </a:lnTo>
                  <a:lnTo>
                    <a:pt x="567612" y="324341"/>
                  </a:lnTo>
                  <a:lnTo>
                    <a:pt x="512104" y="346937"/>
                  </a:lnTo>
                  <a:lnTo>
                    <a:pt x="460465" y="367641"/>
                  </a:lnTo>
                  <a:lnTo>
                    <a:pt x="406157" y="383115"/>
                  </a:lnTo>
                  <a:lnTo>
                    <a:pt x="349660" y="411393"/>
                  </a:lnTo>
                  <a:lnTo>
                    <a:pt x="346484" y="420016"/>
                  </a:lnTo>
                  <a:lnTo>
                    <a:pt x="351893" y="427647"/>
                  </a:lnTo>
                  <a:lnTo>
                    <a:pt x="363025" y="434615"/>
                  </a:lnTo>
                  <a:lnTo>
                    <a:pt x="423637" y="444422"/>
                  </a:lnTo>
                  <a:lnTo>
                    <a:pt x="483199" y="438339"/>
                  </a:lnTo>
                  <a:lnTo>
                    <a:pt x="545584" y="433609"/>
                  </a:lnTo>
                  <a:lnTo>
                    <a:pt x="604540" y="432503"/>
                  </a:lnTo>
                  <a:lnTo>
                    <a:pt x="638701" y="432208"/>
                  </a:lnTo>
                  <a:lnTo>
                    <a:pt x="696725" y="431880"/>
                  </a:lnTo>
                  <a:lnTo>
                    <a:pt x="730666" y="431735"/>
                  </a:lnTo>
                  <a:lnTo>
                    <a:pt x="670786" y="431641"/>
                  </a:lnTo>
                  <a:lnTo>
                    <a:pt x="610013" y="431628"/>
                  </a:lnTo>
                  <a:lnTo>
                    <a:pt x="572734" y="431625"/>
                  </a:lnTo>
                  <a:lnTo>
                    <a:pt x="532830" y="431623"/>
                  </a:lnTo>
                  <a:lnTo>
                    <a:pt x="496819" y="431621"/>
                  </a:lnTo>
                  <a:lnTo>
                    <a:pt x="463405" y="431620"/>
                  </a:lnTo>
                  <a:lnTo>
                    <a:pt x="403073" y="431619"/>
                  </a:lnTo>
                  <a:lnTo>
                    <a:pt x="351173" y="431619"/>
                  </a:lnTo>
                  <a:lnTo>
                    <a:pt x="303020" y="436636"/>
                  </a:lnTo>
                  <a:lnTo>
                    <a:pt x="269702" y="441374"/>
                  </a:lnTo>
                  <a:lnTo>
                    <a:pt x="268719" y="440004"/>
                  </a:lnTo>
                  <a:lnTo>
                    <a:pt x="273709" y="437208"/>
                  </a:lnTo>
                  <a:lnTo>
                    <a:pt x="314399" y="394048"/>
                  </a:lnTo>
                  <a:lnTo>
                    <a:pt x="377662" y="356934"/>
                  </a:lnTo>
                  <a:lnTo>
                    <a:pt x="424421" y="320433"/>
                  </a:lnTo>
                  <a:lnTo>
                    <a:pt x="426428" y="319865"/>
                  </a:lnTo>
                  <a:lnTo>
                    <a:pt x="424004" y="323249"/>
                  </a:lnTo>
                  <a:lnTo>
                    <a:pt x="393623" y="337002"/>
                  </a:lnTo>
                  <a:lnTo>
                    <a:pt x="396489" y="340318"/>
                  </a:lnTo>
                  <a:lnTo>
                    <a:pt x="456340" y="343105"/>
                  </a:lnTo>
                  <a:lnTo>
                    <a:pt x="487219" y="340624"/>
                  </a:lnTo>
                  <a:lnTo>
                    <a:pt x="520975" y="337089"/>
                  </a:lnTo>
                  <a:lnTo>
                    <a:pt x="554768" y="330969"/>
                  </a:lnTo>
                  <a:lnTo>
                    <a:pt x="588586" y="323126"/>
                  </a:lnTo>
                  <a:lnTo>
                    <a:pt x="622420" y="314135"/>
                  </a:lnTo>
                  <a:lnTo>
                    <a:pt x="685099" y="299127"/>
                  </a:lnTo>
                  <a:lnTo>
                    <a:pt x="748078" y="286185"/>
                  </a:lnTo>
                  <a:lnTo>
                    <a:pt x="783310" y="280100"/>
                  </a:lnTo>
                  <a:lnTo>
                    <a:pt x="819969" y="274161"/>
                  </a:lnTo>
                  <a:lnTo>
                    <a:pt x="853816" y="268321"/>
                  </a:lnTo>
                  <a:lnTo>
                    <a:pt x="916510" y="256815"/>
                  </a:lnTo>
                  <a:lnTo>
                    <a:pt x="965697" y="240412"/>
                  </a:lnTo>
                  <a:lnTo>
                    <a:pt x="986716" y="230769"/>
                  </a:lnTo>
                  <a:lnTo>
                    <a:pt x="998847" y="218697"/>
                  </a:lnTo>
                  <a:lnTo>
                    <a:pt x="1005054" y="205004"/>
                  </a:lnTo>
                  <a:lnTo>
                    <a:pt x="1007309" y="190231"/>
                  </a:lnTo>
                  <a:lnTo>
                    <a:pt x="1001287" y="180382"/>
                  </a:lnTo>
                  <a:lnTo>
                    <a:pt x="989747" y="173816"/>
                  </a:lnTo>
                  <a:lnTo>
                    <a:pt x="937547" y="164576"/>
                  </a:lnTo>
                  <a:lnTo>
                    <a:pt x="888499" y="162414"/>
                  </a:lnTo>
                  <a:lnTo>
                    <a:pt x="854347" y="161838"/>
                  </a:lnTo>
                  <a:lnTo>
                    <a:pt x="816527" y="161453"/>
                  </a:lnTo>
                  <a:lnTo>
                    <a:pt x="781907" y="161197"/>
                  </a:lnTo>
                  <a:lnTo>
                    <a:pt x="749419" y="161026"/>
                  </a:lnTo>
                  <a:lnTo>
                    <a:pt x="688235" y="160837"/>
                  </a:lnTo>
                  <a:lnTo>
                    <a:pt x="629684" y="160752"/>
                  </a:lnTo>
                  <a:lnTo>
                    <a:pt x="567286" y="160715"/>
                  </a:lnTo>
                  <a:lnTo>
                    <a:pt x="509450" y="156935"/>
                  </a:lnTo>
                  <a:lnTo>
                    <a:pt x="471202" y="142712"/>
                  </a:lnTo>
                  <a:lnTo>
                    <a:pt x="470786" y="133651"/>
                  </a:lnTo>
                  <a:lnTo>
                    <a:pt x="500428" y="113549"/>
                  </a:lnTo>
                  <a:lnTo>
                    <a:pt x="562605" y="90065"/>
                  </a:lnTo>
                  <a:lnTo>
                    <a:pt x="619703" y="62202"/>
                  </a:lnTo>
                  <a:lnTo>
                    <a:pt x="670094" y="51063"/>
                  </a:lnTo>
                  <a:lnTo>
                    <a:pt x="699337" y="48092"/>
                  </a:lnTo>
                  <a:lnTo>
                    <a:pt x="707543" y="44231"/>
                  </a:lnTo>
                  <a:lnTo>
                    <a:pt x="701724" y="39775"/>
                  </a:lnTo>
                  <a:lnTo>
                    <a:pt x="665156" y="31688"/>
                  </a:lnTo>
                  <a:lnTo>
                    <a:pt x="611274" y="28094"/>
                  </a:lnTo>
                  <a:lnTo>
                    <a:pt x="554713" y="26496"/>
                  </a:lnTo>
                  <a:lnTo>
                    <a:pt x="500099" y="25786"/>
                  </a:lnTo>
                  <a:lnTo>
                    <a:pt x="440211" y="23505"/>
                  </a:lnTo>
                  <a:lnTo>
                    <a:pt x="438837" y="20313"/>
                  </a:lnTo>
                  <a:lnTo>
                    <a:pt x="443565" y="16304"/>
                  </a:lnTo>
                  <a:lnTo>
                    <a:pt x="503347" y="7987"/>
                  </a:lnTo>
                  <a:lnTo>
                    <a:pt x="537477" y="0"/>
                  </a:lnTo>
                  <a:lnTo>
                    <a:pt x="543191" y="880"/>
                  </a:lnTo>
                  <a:lnTo>
                    <a:pt x="541356" y="5230"/>
                  </a:lnTo>
                  <a:lnTo>
                    <a:pt x="488866" y="48238"/>
                  </a:lnTo>
                  <a:lnTo>
                    <a:pt x="443866" y="73706"/>
                  </a:lnTo>
                  <a:lnTo>
                    <a:pt x="380693" y="109200"/>
                  </a:lnTo>
                  <a:lnTo>
                    <a:pt x="325636" y="154905"/>
                  </a:lnTo>
                  <a:lnTo>
                    <a:pt x="311739" y="192610"/>
                  </a:lnTo>
                  <a:lnTo>
                    <a:pt x="308033" y="215835"/>
                  </a:lnTo>
                  <a:lnTo>
                    <a:pt x="314969" y="231318"/>
                  </a:lnTo>
                  <a:lnTo>
                    <a:pt x="329002" y="241640"/>
                  </a:lnTo>
                  <a:lnTo>
                    <a:pt x="373442" y="254991"/>
                  </a:lnTo>
                  <a:lnTo>
                    <a:pt x="403731" y="261185"/>
                  </a:lnTo>
                  <a:lnTo>
                    <a:pt x="437094" y="267196"/>
                  </a:lnTo>
                  <a:lnTo>
                    <a:pt x="472507" y="271204"/>
                  </a:lnTo>
                  <a:lnTo>
                    <a:pt x="509285" y="273875"/>
                  </a:lnTo>
                  <a:lnTo>
                    <a:pt x="546975" y="275656"/>
                  </a:lnTo>
                  <a:lnTo>
                    <a:pt x="608922" y="277635"/>
                  </a:lnTo>
                  <a:lnTo>
                    <a:pt x="661540" y="280396"/>
                  </a:lnTo>
                  <a:lnTo>
                    <a:pt x="710013" y="287895"/>
                  </a:lnTo>
                  <a:lnTo>
                    <a:pt x="761659" y="292482"/>
                  </a:lnTo>
                  <a:lnTo>
                    <a:pt x="788602" y="293705"/>
                  </a:lnTo>
                  <a:lnTo>
                    <a:pt x="800919" y="298284"/>
                  </a:lnTo>
                  <a:lnTo>
                    <a:pt x="803486" y="305099"/>
                  </a:lnTo>
                  <a:lnTo>
                    <a:pt x="799554" y="313405"/>
                  </a:lnTo>
                  <a:lnTo>
                    <a:pt x="767050" y="343074"/>
                  </a:lnTo>
                  <a:lnTo>
                    <a:pt x="705499" y="373293"/>
                  </a:lnTo>
                  <a:lnTo>
                    <a:pt x="672478" y="385627"/>
                  </a:lnTo>
                  <a:lnTo>
                    <a:pt x="663296" y="384024"/>
                  </a:lnTo>
                  <a:lnTo>
                    <a:pt x="659056" y="377311"/>
                  </a:lnTo>
                  <a:lnTo>
                    <a:pt x="658111" y="367191"/>
                  </a:lnTo>
                  <a:lnTo>
                    <a:pt x="667096" y="345912"/>
                  </a:lnTo>
                  <a:lnTo>
                    <a:pt x="694535" y="292601"/>
                  </a:lnTo>
                  <a:lnTo>
                    <a:pt x="721300" y="253289"/>
                  </a:lnTo>
                  <a:lnTo>
                    <a:pt x="771041" y="208819"/>
                  </a:lnTo>
                  <a:lnTo>
                    <a:pt x="824454" y="177874"/>
                  </a:lnTo>
                  <a:lnTo>
                    <a:pt x="876029" y="156789"/>
                  </a:lnTo>
                  <a:lnTo>
                    <a:pt x="920111" y="149546"/>
                  </a:lnTo>
                  <a:lnTo>
                    <a:pt x="971061" y="144445"/>
                  </a:lnTo>
                  <a:lnTo>
                    <a:pt x="1025063" y="135907"/>
                  </a:lnTo>
                  <a:lnTo>
                    <a:pt x="1075405" y="130858"/>
                  </a:lnTo>
                  <a:lnTo>
                    <a:pt x="1122866" y="126732"/>
                  </a:lnTo>
                  <a:lnTo>
                    <a:pt x="1169046" y="118627"/>
                  </a:lnTo>
                  <a:lnTo>
                    <a:pt x="1176845" y="119476"/>
                  </a:lnTo>
                  <a:lnTo>
                    <a:pt x="1174519" y="123805"/>
                  </a:lnTo>
                  <a:lnTo>
                    <a:pt x="1151864" y="136768"/>
                  </a:lnTo>
                  <a:lnTo>
                    <a:pt x="1096798" y="154644"/>
                  </a:lnTo>
                  <a:lnTo>
                    <a:pt x="1054606" y="166153"/>
                  </a:lnTo>
                  <a:lnTo>
                    <a:pt x="1010767" y="172523"/>
                  </a:lnTo>
                  <a:lnTo>
                    <a:pt x="981249" y="175353"/>
                  </a:lnTo>
                  <a:lnTo>
                    <a:pt x="993216" y="176612"/>
                  </a:lnTo>
                  <a:lnTo>
                    <a:pt x="1033656" y="177171"/>
                  </a:lnTo>
                  <a:lnTo>
                    <a:pt x="1087377" y="177419"/>
                  </a:lnTo>
                  <a:lnTo>
                    <a:pt x="1142611" y="177530"/>
                  </a:lnTo>
                  <a:lnTo>
                    <a:pt x="1193501" y="177579"/>
                  </a:lnTo>
                  <a:lnTo>
                    <a:pt x="1243086" y="177601"/>
                  </a:lnTo>
                  <a:lnTo>
                    <a:pt x="1296482" y="177610"/>
                  </a:lnTo>
                  <a:lnTo>
                    <a:pt x="1346554" y="177615"/>
                  </a:lnTo>
                  <a:lnTo>
                    <a:pt x="1376962" y="177617"/>
                  </a:lnTo>
                  <a:lnTo>
                    <a:pt x="1359118" y="177617"/>
                  </a:lnTo>
                  <a:lnTo>
                    <a:pt x="1348715" y="171973"/>
                  </a:lnTo>
                  <a:lnTo>
                    <a:pt x="1332140" y="150650"/>
                  </a:lnTo>
                  <a:lnTo>
                    <a:pt x="1330730" y="137062"/>
                  </a:lnTo>
                  <a:lnTo>
                    <a:pt x="1339198" y="92851"/>
                  </a:lnTo>
                  <a:lnTo>
                    <a:pt x="1329164" y="67193"/>
                  </a:lnTo>
                  <a:lnTo>
                    <a:pt x="1321220" y="62609"/>
                  </a:lnTo>
                  <a:lnTo>
                    <a:pt x="1312161" y="63316"/>
                  </a:lnTo>
                  <a:lnTo>
                    <a:pt x="1302359" y="67550"/>
                  </a:lnTo>
                  <a:lnTo>
                    <a:pt x="1295823" y="77899"/>
                  </a:lnTo>
                  <a:lnTo>
                    <a:pt x="1286626" y="128421"/>
                  </a:lnTo>
                  <a:lnTo>
                    <a:pt x="1284474" y="169550"/>
                  </a:lnTo>
                  <a:lnTo>
                    <a:pt x="1283518" y="222951"/>
                  </a:lnTo>
                  <a:lnTo>
                    <a:pt x="1283093" y="282433"/>
                  </a:lnTo>
                  <a:lnTo>
                    <a:pt x="1282905" y="340227"/>
                  </a:lnTo>
                  <a:lnTo>
                    <a:pt x="1282820" y="402289"/>
                  </a:lnTo>
                  <a:lnTo>
                    <a:pt x="1280902" y="463738"/>
                  </a:lnTo>
                  <a:lnTo>
                    <a:pt x="1273778" y="516136"/>
                  </a:lnTo>
                  <a:lnTo>
                    <a:pt x="1254306" y="569527"/>
                  </a:lnTo>
                  <a:lnTo>
                    <a:pt x="1228718" y="624615"/>
                  </a:lnTo>
                  <a:lnTo>
                    <a:pt x="1204802" y="680456"/>
                  </a:lnTo>
                  <a:lnTo>
                    <a:pt x="1181630" y="726598"/>
                  </a:lnTo>
                  <a:lnTo>
                    <a:pt x="1168195" y="752750"/>
                  </a:lnTo>
                  <a:lnTo>
                    <a:pt x="1181039" y="739287"/>
                  </a:lnTo>
                  <a:lnTo>
                    <a:pt x="1190510" y="703199"/>
                  </a:lnTo>
                  <a:lnTo>
                    <a:pt x="1200364" y="655802"/>
                  </a:lnTo>
                  <a:lnTo>
                    <a:pt x="1223559" y="603379"/>
                  </a:lnTo>
                  <a:lnTo>
                    <a:pt x="1252682" y="553739"/>
                  </a:lnTo>
                  <a:lnTo>
                    <a:pt x="1280678" y="504709"/>
                  </a:lnTo>
                  <a:lnTo>
                    <a:pt x="1299392" y="451560"/>
                  </a:lnTo>
                  <a:lnTo>
                    <a:pt x="1324016" y="396580"/>
                  </a:lnTo>
                  <a:lnTo>
                    <a:pt x="1351893" y="342668"/>
                  </a:lnTo>
                  <a:lnTo>
                    <a:pt x="1376826" y="293620"/>
                  </a:lnTo>
                  <a:lnTo>
                    <a:pt x="1390415" y="246735"/>
                  </a:lnTo>
                  <a:lnTo>
                    <a:pt x="1396455" y="197048"/>
                  </a:lnTo>
                  <a:lnTo>
                    <a:pt x="1399140" y="137335"/>
                  </a:lnTo>
                  <a:lnTo>
                    <a:pt x="1400333" y="83201"/>
                  </a:lnTo>
                  <a:lnTo>
                    <a:pt x="1400651" y="58229"/>
                  </a:lnTo>
                  <a:lnTo>
                    <a:pt x="1397100" y="47225"/>
                  </a:lnTo>
                  <a:lnTo>
                    <a:pt x="1390970" y="45534"/>
                  </a:lnTo>
                  <a:lnTo>
                    <a:pt x="1383120" y="50051"/>
                  </a:lnTo>
                  <a:lnTo>
                    <a:pt x="1345105" y="110344"/>
                  </a:lnTo>
                  <a:lnTo>
                    <a:pt x="1319246" y="168415"/>
                  </a:lnTo>
                  <a:lnTo>
                    <a:pt x="1297091" y="229972"/>
                  </a:lnTo>
                  <a:lnTo>
                    <a:pt x="1280973" y="288689"/>
                  </a:lnTo>
                  <a:lnTo>
                    <a:pt x="1272556" y="341126"/>
                  </a:lnTo>
                  <a:lnTo>
                    <a:pt x="1266933" y="387637"/>
                  </a:lnTo>
                  <a:lnTo>
                    <a:pt x="1253189" y="449317"/>
                  </a:lnTo>
                  <a:lnTo>
                    <a:pt x="1242646" y="499065"/>
                  </a:lnTo>
                  <a:lnTo>
                    <a:pt x="1236705" y="557550"/>
                  </a:lnTo>
                  <a:lnTo>
                    <a:pt x="1232184" y="617410"/>
                  </a:lnTo>
                  <a:lnTo>
                    <a:pt x="1223904" y="669101"/>
                  </a:lnTo>
                  <a:lnTo>
                    <a:pt x="1218969" y="717161"/>
                  </a:lnTo>
                  <a:lnTo>
                    <a:pt x="1213013" y="765489"/>
                  </a:lnTo>
                  <a:lnTo>
                    <a:pt x="1197822" y="818326"/>
                  </a:lnTo>
                  <a:lnTo>
                    <a:pt x="1183545" y="863133"/>
                  </a:lnTo>
                  <a:lnTo>
                    <a:pt x="1164930" y="920092"/>
                  </a:lnTo>
                  <a:lnTo>
                    <a:pt x="1147498" y="972717"/>
                  </a:lnTo>
                  <a:lnTo>
                    <a:pt x="1137973" y="1012654"/>
                  </a:lnTo>
                  <a:lnTo>
                    <a:pt x="1133739" y="1068034"/>
                  </a:lnTo>
                  <a:lnTo>
                    <a:pt x="1121824" y="1120243"/>
                  </a:lnTo>
                  <a:lnTo>
                    <a:pt x="1113379" y="1144701"/>
                  </a:lnTo>
                  <a:lnTo>
                    <a:pt x="1113393" y="1145955"/>
                  </a:lnTo>
                  <a:lnTo>
                    <a:pt x="1136618" y="1085213"/>
                  </a:lnTo>
                  <a:lnTo>
                    <a:pt x="1158969" y="1023523"/>
                  </a:lnTo>
                  <a:lnTo>
                    <a:pt x="1178193" y="973773"/>
                  </a:lnTo>
                  <a:lnTo>
                    <a:pt x="1199280" y="915287"/>
                  </a:lnTo>
                  <a:lnTo>
                    <a:pt x="1221195" y="857308"/>
                  </a:lnTo>
                  <a:lnTo>
                    <a:pt x="1243479" y="812725"/>
                  </a:lnTo>
                  <a:lnTo>
                    <a:pt x="1268190" y="755892"/>
                  </a:lnTo>
                  <a:lnTo>
                    <a:pt x="1305406" y="703304"/>
                  </a:lnTo>
                  <a:lnTo>
                    <a:pt x="1331079" y="658985"/>
                  </a:lnTo>
                  <a:lnTo>
                    <a:pt x="1355032" y="611692"/>
                  </a:lnTo>
                  <a:lnTo>
                    <a:pt x="1389673" y="555215"/>
                  </a:lnTo>
                  <a:lnTo>
                    <a:pt x="1412431" y="526689"/>
                  </a:lnTo>
                  <a:lnTo>
                    <a:pt x="1421887" y="525102"/>
                  </a:lnTo>
                  <a:lnTo>
                    <a:pt x="1430072" y="531570"/>
                  </a:lnTo>
                  <a:lnTo>
                    <a:pt x="1437410" y="543409"/>
                  </a:lnTo>
                  <a:lnTo>
                    <a:pt x="1447739" y="605016"/>
                  </a:lnTo>
                  <a:lnTo>
                    <a:pt x="1450155" y="651049"/>
                  </a:lnTo>
                  <a:lnTo>
                    <a:pt x="1451229" y="696595"/>
                  </a:lnTo>
                  <a:lnTo>
                    <a:pt x="1451706" y="741924"/>
                  </a:lnTo>
                  <a:lnTo>
                    <a:pt x="1442985" y="800765"/>
                  </a:lnTo>
                  <a:lnTo>
                    <a:pt x="1428485" y="853948"/>
                  </a:lnTo>
                  <a:lnTo>
                    <a:pt x="1412273" y="905454"/>
                  </a:lnTo>
                  <a:lnTo>
                    <a:pt x="1386564" y="947474"/>
                  </a:lnTo>
                  <a:lnTo>
                    <a:pt x="1382065" y="948618"/>
                  </a:lnTo>
                  <a:lnTo>
                    <a:pt x="1380946" y="941855"/>
                  </a:lnTo>
                  <a:lnTo>
                    <a:pt x="1393379" y="891362"/>
                  </a:lnTo>
                  <a:lnTo>
                    <a:pt x="1410943" y="844793"/>
                  </a:lnTo>
                  <a:lnTo>
                    <a:pt x="1431293" y="799010"/>
                  </a:lnTo>
                  <a:lnTo>
                    <a:pt x="1463905" y="748901"/>
                  </a:lnTo>
                  <a:lnTo>
                    <a:pt x="1506388" y="701233"/>
                  </a:lnTo>
                  <a:lnTo>
                    <a:pt x="1536746" y="642371"/>
                  </a:lnTo>
                  <a:lnTo>
                    <a:pt x="1556192" y="599291"/>
                  </a:lnTo>
                  <a:lnTo>
                    <a:pt x="1571734" y="570110"/>
                  </a:lnTo>
                  <a:lnTo>
                    <a:pt x="1573244" y="572864"/>
                  </a:lnTo>
                  <a:lnTo>
                    <a:pt x="1572370" y="582227"/>
                  </a:lnTo>
                  <a:lnTo>
                    <a:pt x="1561364" y="602664"/>
                  </a:lnTo>
                  <a:lnTo>
                    <a:pt x="1534011" y="650377"/>
                  </a:lnTo>
                  <a:lnTo>
                    <a:pt x="1512957" y="696296"/>
                  </a:lnTo>
                  <a:lnTo>
                    <a:pt x="1491057" y="741791"/>
                  </a:lnTo>
                  <a:lnTo>
                    <a:pt x="1468780" y="787098"/>
                  </a:lnTo>
                  <a:lnTo>
                    <a:pt x="1448217" y="832320"/>
                  </a:lnTo>
                  <a:lnTo>
                    <a:pt x="1432807" y="877506"/>
                  </a:lnTo>
                  <a:lnTo>
                    <a:pt x="1404564" y="936266"/>
                  </a:lnTo>
                  <a:lnTo>
                    <a:pt x="1401590" y="944910"/>
                  </a:lnTo>
                  <a:lnTo>
                    <a:pt x="1403371" y="946909"/>
                  </a:lnTo>
                  <a:lnTo>
                    <a:pt x="1408321" y="944479"/>
                  </a:lnTo>
                  <a:lnTo>
                    <a:pt x="1424277" y="887122"/>
                  </a:lnTo>
                  <a:lnTo>
                    <a:pt x="1449910" y="834589"/>
                  </a:lnTo>
                  <a:lnTo>
                    <a:pt x="1482527" y="771489"/>
                  </a:lnTo>
                  <a:lnTo>
                    <a:pt x="1529387" y="715820"/>
                  </a:lnTo>
                  <a:lnTo>
                    <a:pt x="1551505" y="662582"/>
                  </a:lnTo>
                  <a:lnTo>
                    <a:pt x="1560244" y="633987"/>
                  </a:lnTo>
                  <a:lnTo>
                    <a:pt x="1559940" y="634264"/>
                  </a:lnTo>
                  <a:lnTo>
                    <a:pt x="1536944" y="693244"/>
                  </a:lnTo>
                  <a:lnTo>
                    <a:pt x="1506916" y="750594"/>
                  </a:lnTo>
                  <a:lnTo>
                    <a:pt x="1483176" y="803334"/>
                  </a:lnTo>
                  <a:lnTo>
                    <a:pt x="1465277" y="847690"/>
                  </a:lnTo>
                  <a:lnTo>
                    <a:pt x="1446661" y="894998"/>
                  </a:lnTo>
                  <a:lnTo>
                    <a:pt x="1423721" y="951484"/>
                  </a:lnTo>
                  <a:lnTo>
                    <a:pt x="1388228" y="1010253"/>
                  </a:lnTo>
                  <a:lnTo>
                    <a:pt x="1381293" y="1026219"/>
                  </a:lnTo>
                  <a:lnTo>
                    <a:pt x="1376669" y="1029337"/>
                  </a:lnTo>
                  <a:lnTo>
                    <a:pt x="1373586" y="1023890"/>
                  </a:lnTo>
                  <a:lnTo>
                    <a:pt x="1368639" y="961073"/>
                  </a:lnTo>
                  <a:lnTo>
                    <a:pt x="1367962" y="909642"/>
                  </a:lnTo>
                  <a:lnTo>
                    <a:pt x="1369543" y="854799"/>
                  </a:lnTo>
                  <a:lnTo>
                    <a:pt x="1381010" y="792190"/>
                  </a:lnTo>
                  <a:lnTo>
                    <a:pt x="1398206" y="730365"/>
                  </a:lnTo>
                  <a:lnTo>
                    <a:pt x="1416224" y="667249"/>
                  </a:lnTo>
                  <a:lnTo>
                    <a:pt x="1431758" y="615365"/>
                  </a:lnTo>
                  <a:lnTo>
                    <a:pt x="1451081" y="554422"/>
                  </a:lnTo>
                  <a:lnTo>
                    <a:pt x="1457062" y="536065"/>
                  </a:lnTo>
                  <a:lnTo>
                    <a:pt x="1457285" y="527590"/>
                  </a:lnTo>
                  <a:lnTo>
                    <a:pt x="1453671" y="525703"/>
                  </a:lnTo>
                  <a:lnTo>
                    <a:pt x="1447499" y="528208"/>
                  </a:lnTo>
                  <a:lnTo>
                    <a:pt x="1411843" y="558702"/>
                  </a:lnTo>
                  <a:lnTo>
                    <a:pt x="1391555" y="597853"/>
                  </a:lnTo>
                  <a:lnTo>
                    <a:pt x="1370621" y="648493"/>
                  </a:lnTo>
                  <a:lnTo>
                    <a:pt x="1336231" y="708629"/>
                  </a:lnTo>
                  <a:lnTo>
                    <a:pt x="1310912" y="757934"/>
                  </a:lnTo>
                  <a:lnTo>
                    <a:pt x="1291505" y="802425"/>
                  </a:lnTo>
                  <a:lnTo>
                    <a:pt x="1270337" y="853557"/>
                  </a:lnTo>
                  <a:lnTo>
                    <a:pt x="1248387" y="902623"/>
                  </a:lnTo>
                  <a:lnTo>
                    <a:pt x="1226087" y="949517"/>
                  </a:lnTo>
                  <a:lnTo>
                    <a:pt x="1203633" y="995445"/>
                  </a:lnTo>
                  <a:lnTo>
                    <a:pt x="1178826" y="1054624"/>
                  </a:lnTo>
                  <a:lnTo>
                    <a:pt x="1177721" y="1063325"/>
                  </a:lnTo>
                  <a:lnTo>
                    <a:pt x="1180746" y="1065364"/>
                  </a:lnTo>
                  <a:lnTo>
                    <a:pt x="1186527" y="1062960"/>
                  </a:lnTo>
                  <a:lnTo>
                    <a:pt x="1228486" y="1003145"/>
                  </a:lnTo>
                  <a:lnTo>
                    <a:pt x="1271178" y="955309"/>
                  </a:lnTo>
                  <a:lnTo>
                    <a:pt x="1321135" y="902457"/>
                  </a:lnTo>
                  <a:lnTo>
                    <a:pt x="1368758" y="844986"/>
                  </a:lnTo>
                  <a:lnTo>
                    <a:pt x="1409627" y="798272"/>
                  </a:lnTo>
                  <a:lnTo>
                    <a:pt x="1414374" y="800232"/>
                  </a:lnTo>
                  <a:lnTo>
                    <a:pt x="1409613" y="832513"/>
                  </a:lnTo>
                  <a:lnTo>
                    <a:pt x="1394953" y="874455"/>
                  </a:lnTo>
                  <a:lnTo>
                    <a:pt x="1365544" y="935363"/>
                  </a:lnTo>
                  <a:lnTo>
                    <a:pt x="1321894" y="997522"/>
                  </a:lnTo>
                  <a:lnTo>
                    <a:pt x="1277037" y="1051680"/>
                  </a:lnTo>
                  <a:lnTo>
                    <a:pt x="1254499" y="1096041"/>
                  </a:lnTo>
                  <a:lnTo>
                    <a:pt x="1220656" y="1155926"/>
                  </a:lnTo>
                  <a:lnTo>
                    <a:pt x="1186796" y="1200429"/>
                  </a:lnTo>
                  <a:lnTo>
                    <a:pt x="1186797" y="1201922"/>
                  </a:lnTo>
                  <a:lnTo>
                    <a:pt x="1240872" y="1145225"/>
                  </a:lnTo>
                  <a:lnTo>
                    <a:pt x="1279192" y="1100614"/>
                  </a:lnTo>
                  <a:lnTo>
                    <a:pt x="1332499" y="1047528"/>
                  </a:lnTo>
                  <a:lnTo>
                    <a:pt x="1366952" y="1026462"/>
                  </a:lnTo>
                  <a:lnTo>
                    <a:pt x="1370871" y="1020092"/>
                  </a:lnTo>
                  <a:lnTo>
                    <a:pt x="1365958" y="1015845"/>
                  </a:lnTo>
                  <a:lnTo>
                    <a:pt x="1308034" y="1009868"/>
                  </a:lnTo>
                  <a:lnTo>
                    <a:pt x="1246953" y="1010352"/>
                  </a:lnTo>
                  <a:lnTo>
                    <a:pt x="1188447" y="1016838"/>
                  </a:lnTo>
                  <a:lnTo>
                    <a:pt x="1136104" y="1020975"/>
                  </a:lnTo>
                  <a:lnTo>
                    <a:pt x="1083991" y="1024695"/>
                  </a:lnTo>
                  <a:lnTo>
                    <a:pt x="1023201" y="1032620"/>
                  </a:lnTo>
                  <a:lnTo>
                    <a:pt x="968588" y="1042414"/>
                  </a:lnTo>
                  <a:lnTo>
                    <a:pt x="921110" y="1053039"/>
                  </a:lnTo>
                  <a:lnTo>
                    <a:pt x="881194" y="1064032"/>
                  </a:lnTo>
                  <a:lnTo>
                    <a:pt x="875818" y="1069598"/>
                  </a:lnTo>
                  <a:lnTo>
                    <a:pt x="879760" y="1075190"/>
                  </a:lnTo>
                  <a:lnTo>
                    <a:pt x="889914" y="1080799"/>
                  </a:lnTo>
                  <a:lnTo>
                    <a:pt x="940161" y="1088694"/>
                  </a:lnTo>
                  <a:lnTo>
                    <a:pt x="991261" y="1090541"/>
                  </a:lnTo>
                  <a:lnTo>
                    <a:pt x="1049720" y="1091361"/>
                  </a:lnTo>
                  <a:lnTo>
                    <a:pt x="1107060" y="1091726"/>
                  </a:lnTo>
                  <a:lnTo>
                    <a:pt x="1168920" y="1091888"/>
                  </a:lnTo>
                  <a:lnTo>
                    <a:pt x="1230280" y="1091960"/>
                  </a:lnTo>
                  <a:lnTo>
                    <a:pt x="1282637" y="1091993"/>
                  </a:lnTo>
                  <a:lnTo>
                    <a:pt x="1293965" y="1093883"/>
                  </a:lnTo>
                  <a:lnTo>
                    <a:pt x="1295871" y="1097024"/>
                  </a:lnTo>
                  <a:lnTo>
                    <a:pt x="1291499" y="1101000"/>
                  </a:lnTo>
                  <a:lnTo>
                    <a:pt x="1246502" y="1105418"/>
                  </a:lnTo>
                  <a:lnTo>
                    <a:pt x="1213431" y="1106595"/>
                  </a:lnTo>
                  <a:lnTo>
                    <a:pt x="1151598" y="1107904"/>
                  </a:lnTo>
                  <a:lnTo>
                    <a:pt x="1092759" y="1108486"/>
                  </a:lnTo>
                  <a:lnTo>
                    <a:pt x="1035250" y="1108745"/>
                  </a:lnTo>
                  <a:lnTo>
                    <a:pt x="978333" y="1108859"/>
                  </a:lnTo>
                  <a:lnTo>
                    <a:pt x="919797" y="1108911"/>
                  </a:lnTo>
                  <a:lnTo>
                    <a:pt x="888382" y="1108924"/>
                  </a:lnTo>
                  <a:lnTo>
                    <a:pt x="844070" y="1108939"/>
                  </a:lnTo>
                  <a:lnTo>
                    <a:pt x="906201" y="1108950"/>
                  </a:lnTo>
                  <a:lnTo>
                    <a:pt x="957353" y="1108951"/>
                  </a:lnTo>
                  <a:lnTo>
                    <a:pt x="1015835" y="1108951"/>
                  </a:lnTo>
                  <a:lnTo>
                    <a:pt x="1073185" y="1108951"/>
                  </a:lnTo>
                  <a:lnTo>
                    <a:pt x="1130033" y="1108952"/>
                  </a:lnTo>
                  <a:lnTo>
                    <a:pt x="1184774" y="1108952"/>
                  </a:lnTo>
                  <a:lnTo>
                    <a:pt x="1242852" y="1110833"/>
                  </a:lnTo>
                  <a:lnTo>
                    <a:pt x="1241101" y="1113969"/>
                  </a:lnTo>
                  <a:lnTo>
                    <a:pt x="1197662" y="1132389"/>
                  </a:lnTo>
                  <a:lnTo>
                    <a:pt x="1147098" y="1147590"/>
                  </a:lnTo>
                  <a:lnTo>
                    <a:pt x="1115176" y="1151644"/>
                  </a:lnTo>
                  <a:lnTo>
                    <a:pt x="1080724" y="1154346"/>
                  </a:lnTo>
                  <a:lnTo>
                    <a:pt x="1046468" y="1156148"/>
                  </a:lnTo>
                  <a:lnTo>
                    <a:pt x="1012341" y="1157349"/>
                  </a:lnTo>
                  <a:lnTo>
                    <a:pt x="978301" y="1158150"/>
                  </a:lnTo>
                  <a:lnTo>
                    <a:pt x="915392" y="1159040"/>
                  </a:lnTo>
                  <a:lnTo>
                    <a:pt x="852312" y="1159435"/>
                  </a:lnTo>
                  <a:lnTo>
                    <a:pt x="817052" y="1159541"/>
                  </a:lnTo>
                  <a:lnTo>
                    <a:pt x="780375" y="1159611"/>
                  </a:lnTo>
                  <a:lnTo>
                    <a:pt x="742753" y="1159658"/>
                  </a:lnTo>
                  <a:lnTo>
                    <a:pt x="704502" y="1159689"/>
                  </a:lnTo>
                  <a:lnTo>
                    <a:pt x="665830" y="1159710"/>
                  </a:lnTo>
                  <a:lnTo>
                    <a:pt x="602793" y="1159733"/>
                  </a:lnTo>
                  <a:lnTo>
                    <a:pt x="562860" y="1161625"/>
                  </a:lnTo>
                  <a:lnTo>
                    <a:pt x="560114" y="1164763"/>
                  </a:lnTo>
                  <a:lnTo>
                    <a:pt x="563927" y="1168737"/>
                  </a:lnTo>
                  <a:lnTo>
                    <a:pt x="603286" y="1173153"/>
                  </a:lnTo>
                  <a:lnTo>
                    <a:pt x="660916" y="1175115"/>
                  </a:lnTo>
                  <a:lnTo>
                    <a:pt x="717887" y="1175987"/>
                  </a:lnTo>
                  <a:lnTo>
                    <a:pt x="779584" y="1181392"/>
                  </a:lnTo>
                  <a:lnTo>
                    <a:pt x="811841" y="1185467"/>
                  </a:lnTo>
                  <a:lnTo>
                    <a:pt x="844633" y="1188184"/>
                  </a:lnTo>
                  <a:lnTo>
                    <a:pt x="877785" y="1189996"/>
                  </a:lnTo>
                  <a:lnTo>
                    <a:pt x="911174" y="1191203"/>
                  </a:lnTo>
                  <a:lnTo>
                    <a:pt x="973360" y="1197562"/>
                  </a:lnTo>
                  <a:lnTo>
                    <a:pt x="1032357" y="1206660"/>
                  </a:lnTo>
                  <a:lnTo>
                    <a:pt x="1089936" y="1216975"/>
                  </a:lnTo>
                  <a:lnTo>
                    <a:pt x="1101527" y="1224241"/>
                  </a:lnTo>
                  <a:lnTo>
                    <a:pt x="1101729" y="1232848"/>
                  </a:lnTo>
                  <a:lnTo>
                    <a:pt x="1094337" y="1242349"/>
                  </a:lnTo>
                  <a:lnTo>
                    <a:pt x="1038987" y="1264711"/>
                  </a:lnTo>
                  <a:lnTo>
                    <a:pt x="989402" y="1272252"/>
                  </a:lnTo>
                  <a:lnTo>
                    <a:pt x="934124" y="1275604"/>
                  </a:lnTo>
                  <a:lnTo>
                    <a:pt x="871926" y="1277093"/>
                  </a:lnTo>
                  <a:lnTo>
                    <a:pt x="811671" y="1277755"/>
                  </a:lnTo>
                  <a:lnTo>
                    <a:pt x="751650" y="1278050"/>
                  </a:lnTo>
                  <a:lnTo>
                    <a:pt x="719841" y="1278128"/>
                  </a:lnTo>
                  <a:lnTo>
                    <a:pt x="658155" y="1278215"/>
                  </a:lnTo>
                  <a:lnTo>
                    <a:pt x="596168" y="1278264"/>
                  </a:lnTo>
                  <a:lnTo>
                    <a:pt x="640038" y="1278281"/>
                  </a:lnTo>
                  <a:lnTo>
                    <a:pt x="692302" y="1278283"/>
                  </a:lnTo>
                  <a:lnTo>
                    <a:pt x="727312" y="1278284"/>
                  </a:lnTo>
                  <a:lnTo>
                    <a:pt x="765704" y="1278284"/>
                  </a:lnTo>
                  <a:lnTo>
                    <a:pt x="800706" y="1278284"/>
                  </a:lnTo>
                  <a:lnTo>
                    <a:pt x="833448" y="1278285"/>
                  </a:lnTo>
                  <a:lnTo>
                    <a:pt x="896795" y="1278285"/>
                  </a:lnTo>
                  <a:lnTo>
                    <a:pt x="929493" y="1278285"/>
                  </a:lnTo>
                  <a:lnTo>
                    <a:pt x="977112" y="1280166"/>
                  </a:lnTo>
                  <a:lnTo>
                    <a:pt x="979274" y="1283302"/>
                  </a:lnTo>
                  <a:lnTo>
                    <a:pt x="973190" y="1287274"/>
                  </a:lnTo>
                  <a:lnTo>
                    <a:pt x="931308" y="1291687"/>
                  </a:lnTo>
                  <a:lnTo>
                    <a:pt x="901702" y="1292864"/>
                  </a:lnTo>
                  <a:lnTo>
                    <a:pt x="866912" y="1293649"/>
                  </a:lnTo>
                  <a:lnTo>
                    <a:pt x="828667" y="1294172"/>
                  </a:lnTo>
                  <a:lnTo>
                    <a:pt x="788118" y="1294521"/>
                  </a:lnTo>
                  <a:lnTo>
                    <a:pt x="747915" y="1294753"/>
                  </a:lnTo>
                  <a:lnTo>
                    <a:pt x="707943" y="1294908"/>
                  </a:lnTo>
                  <a:lnTo>
                    <a:pt x="668124" y="1295012"/>
                  </a:lnTo>
                  <a:lnTo>
                    <a:pt x="634053" y="1295080"/>
                  </a:lnTo>
                  <a:lnTo>
                    <a:pt x="576126" y="1295157"/>
                  </a:lnTo>
                  <a:lnTo>
                    <a:pt x="525294" y="1295191"/>
                  </a:lnTo>
                  <a:lnTo>
                    <a:pt x="492669" y="1295206"/>
                  </a:lnTo>
                  <a:lnTo>
                    <a:pt x="551526" y="1295216"/>
                  </a:lnTo>
                  <a:lnTo>
                    <a:pt x="613494" y="1295218"/>
                  </a:lnTo>
                  <a:lnTo>
                    <a:pt x="620210" y="1295218"/>
                  </a:lnTo>
                  <a:lnTo>
                    <a:pt x="558195" y="1295218"/>
                  </a:lnTo>
                  <a:lnTo>
                    <a:pt x="495890" y="1295218"/>
                  </a:lnTo>
                  <a:lnTo>
                    <a:pt x="446988" y="1295218"/>
                  </a:lnTo>
                  <a:lnTo>
                    <a:pt x="397658" y="1297100"/>
                  </a:lnTo>
                  <a:lnTo>
                    <a:pt x="336271" y="1306856"/>
                  </a:lnTo>
                  <a:lnTo>
                    <a:pt x="293261" y="1309798"/>
                  </a:lnTo>
                  <a:lnTo>
                    <a:pt x="244041" y="1311105"/>
                  </a:lnTo>
                  <a:lnTo>
                    <a:pt x="217746" y="1311454"/>
                  </a:lnTo>
                  <a:lnTo>
                    <a:pt x="209622" y="1317331"/>
                  </a:lnTo>
                  <a:lnTo>
                    <a:pt x="213614" y="1326893"/>
                  </a:lnTo>
                  <a:lnTo>
                    <a:pt x="243136" y="1350689"/>
                  </a:lnTo>
                  <a:lnTo>
                    <a:pt x="287615" y="1373808"/>
                  </a:lnTo>
                  <a:lnTo>
                    <a:pt x="333725" y="1391608"/>
                  </a:lnTo>
                  <a:lnTo>
                    <a:pt x="396977" y="1412208"/>
                  </a:lnTo>
                  <a:lnTo>
                    <a:pt x="439401" y="1424354"/>
                  </a:lnTo>
                  <a:lnTo>
                    <a:pt x="495886" y="1436024"/>
                  </a:lnTo>
                  <a:lnTo>
                    <a:pt x="543569" y="1447483"/>
                  </a:lnTo>
                  <a:lnTo>
                    <a:pt x="602146" y="1464511"/>
                  </a:lnTo>
                  <a:lnTo>
                    <a:pt x="660268" y="1481473"/>
                  </a:lnTo>
                  <a:lnTo>
                    <a:pt x="681497" y="1487121"/>
                  </a:lnTo>
                  <a:lnTo>
                    <a:pt x="725153" y="1483363"/>
                  </a:lnTo>
                  <a:lnTo>
                    <a:pt x="765880" y="1469149"/>
                  </a:lnTo>
                  <a:lnTo>
                    <a:pt x="821252" y="1441873"/>
                  </a:lnTo>
                  <a:lnTo>
                    <a:pt x="852790" y="1434380"/>
                  </a:lnTo>
                  <a:lnTo>
                    <a:pt x="888867" y="1427504"/>
                  </a:lnTo>
                  <a:lnTo>
                    <a:pt x="949021" y="1414847"/>
                  </a:lnTo>
                  <a:lnTo>
                    <a:pt x="1000843" y="1404831"/>
                  </a:lnTo>
                  <a:lnTo>
                    <a:pt x="1048962" y="1400379"/>
                  </a:lnTo>
                  <a:lnTo>
                    <a:pt x="1100452" y="1398401"/>
                  </a:lnTo>
                  <a:lnTo>
                    <a:pt x="1150931" y="1395640"/>
                  </a:lnTo>
                  <a:lnTo>
                    <a:pt x="1192180" y="1388141"/>
                  </a:lnTo>
                  <a:lnTo>
                    <a:pt x="1196030" y="1383508"/>
                  </a:lnTo>
                  <a:lnTo>
                    <a:pt x="1189190" y="1378537"/>
                  </a:lnTo>
                  <a:lnTo>
                    <a:pt x="1152741" y="1367997"/>
                  </a:lnTo>
                  <a:lnTo>
                    <a:pt x="1092640" y="1357041"/>
                  </a:lnTo>
                  <a:lnTo>
                    <a:pt x="1060055" y="1349604"/>
                  </a:lnTo>
                  <a:lnTo>
                    <a:pt x="1027044" y="1340882"/>
                  </a:lnTo>
                  <a:lnTo>
                    <a:pt x="993746" y="1331306"/>
                  </a:lnTo>
                  <a:lnTo>
                    <a:pt x="958379" y="1323039"/>
                  </a:lnTo>
                  <a:lnTo>
                    <a:pt x="921630" y="1315647"/>
                  </a:lnTo>
                  <a:lnTo>
                    <a:pt x="883960" y="1308837"/>
                  </a:lnTo>
                  <a:lnTo>
                    <a:pt x="840033" y="1300535"/>
                  </a:lnTo>
                  <a:lnTo>
                    <a:pt x="791932" y="1291237"/>
                  </a:lnTo>
                  <a:lnTo>
                    <a:pt x="741050" y="1281275"/>
                  </a:lnTo>
                  <a:lnTo>
                    <a:pt x="690196" y="1270871"/>
                  </a:lnTo>
                  <a:lnTo>
                    <a:pt x="639360" y="1260172"/>
                  </a:lnTo>
                  <a:lnTo>
                    <a:pt x="588536" y="1249276"/>
                  </a:lnTo>
                  <a:lnTo>
                    <a:pt x="535838" y="1240131"/>
                  </a:lnTo>
                  <a:lnTo>
                    <a:pt x="481892" y="1232153"/>
                  </a:lnTo>
                  <a:lnTo>
                    <a:pt x="427112" y="1224952"/>
                  </a:lnTo>
                  <a:lnTo>
                    <a:pt x="375541" y="1218270"/>
                  </a:lnTo>
                  <a:lnTo>
                    <a:pt x="326108" y="1211935"/>
                  </a:lnTo>
                  <a:lnTo>
                    <a:pt x="278101" y="1205829"/>
                  </a:lnTo>
                  <a:lnTo>
                    <a:pt x="232926" y="1199877"/>
                  </a:lnTo>
                  <a:lnTo>
                    <a:pt x="189639" y="1194028"/>
                  </a:lnTo>
                  <a:lnTo>
                    <a:pt x="147611" y="1188247"/>
                  </a:lnTo>
                  <a:lnTo>
                    <a:pt x="108303" y="1184393"/>
                  </a:lnTo>
                  <a:lnTo>
                    <a:pt x="70809" y="1181824"/>
                  </a:lnTo>
                  <a:lnTo>
                    <a:pt x="14276" y="1178207"/>
                  </a:lnTo>
                  <a:lnTo>
                    <a:pt x="19413" y="1177700"/>
                  </a:lnTo>
                  <a:lnTo>
                    <a:pt x="70096" y="1190404"/>
                  </a:lnTo>
                  <a:lnTo>
                    <a:pt x="108481" y="1200343"/>
                  </a:lnTo>
                  <a:lnTo>
                    <a:pt x="138661" y="1205627"/>
                  </a:lnTo>
                  <a:lnTo>
                    <a:pt x="175715" y="1211032"/>
                  </a:lnTo>
                  <a:lnTo>
                    <a:pt x="217350" y="1216516"/>
                  </a:lnTo>
                  <a:lnTo>
                    <a:pt x="260159" y="1223935"/>
                  </a:lnTo>
                  <a:lnTo>
                    <a:pt x="303750" y="1232644"/>
                  </a:lnTo>
                  <a:lnTo>
                    <a:pt x="347863" y="1242213"/>
                  </a:lnTo>
                  <a:lnTo>
                    <a:pt x="390441" y="1250474"/>
                  </a:lnTo>
                  <a:lnTo>
                    <a:pt x="431998" y="1257863"/>
                  </a:lnTo>
                  <a:lnTo>
                    <a:pt x="472872" y="1264670"/>
                  </a:lnTo>
                  <a:lnTo>
                    <a:pt x="517055" y="1271090"/>
                  </a:lnTo>
                  <a:lnTo>
                    <a:pt x="563444" y="1277251"/>
                  </a:lnTo>
                  <a:lnTo>
                    <a:pt x="611302" y="1283240"/>
                  </a:lnTo>
                  <a:lnTo>
                    <a:pt x="656379" y="1290996"/>
                  </a:lnTo>
                  <a:lnTo>
                    <a:pt x="699600" y="1299929"/>
                  </a:lnTo>
                  <a:lnTo>
                    <a:pt x="741584" y="1309648"/>
                  </a:lnTo>
                  <a:lnTo>
                    <a:pt x="780863" y="1319890"/>
                  </a:lnTo>
                  <a:lnTo>
                    <a:pt x="818337" y="1330481"/>
                  </a:lnTo>
                  <a:lnTo>
                    <a:pt x="854609" y="1341304"/>
                  </a:lnTo>
                  <a:lnTo>
                    <a:pt x="914982" y="1358348"/>
                  </a:lnTo>
                  <a:lnTo>
                    <a:pt x="941616" y="1365527"/>
                  </a:lnTo>
                  <a:lnTo>
                    <a:pt x="948085" y="1372194"/>
                  </a:lnTo>
                  <a:lnTo>
                    <a:pt x="941108" y="1378521"/>
                  </a:lnTo>
                  <a:lnTo>
                    <a:pt x="907015" y="1388686"/>
                  </a:lnTo>
                  <a:lnTo>
                    <a:pt x="845510" y="1394409"/>
                  </a:lnTo>
                  <a:lnTo>
                    <a:pt x="801811" y="1395747"/>
                  </a:lnTo>
                  <a:lnTo>
                    <a:pt x="757304" y="1396342"/>
                  </a:lnTo>
                  <a:lnTo>
                    <a:pt x="727488" y="1396607"/>
                  </a:lnTo>
                  <a:lnTo>
                    <a:pt x="788297" y="1396790"/>
                  </a:lnTo>
                  <a:lnTo>
                    <a:pt x="793190" y="1396800"/>
                  </a:lnTo>
                  <a:lnTo>
                    <a:pt x="746968" y="1396815"/>
                  </a:lnTo>
                  <a:lnTo>
                    <a:pt x="705960" y="1394935"/>
                  </a:lnTo>
                  <a:lnTo>
                    <a:pt x="656376" y="1387828"/>
                  </a:lnTo>
                  <a:lnTo>
                    <a:pt x="607999" y="1378398"/>
                  </a:lnTo>
                  <a:lnTo>
                    <a:pt x="557648" y="1366054"/>
                  </a:lnTo>
                  <a:lnTo>
                    <a:pt x="497640" y="1348024"/>
                  </a:lnTo>
                  <a:lnTo>
                    <a:pt x="443375" y="1332485"/>
                  </a:lnTo>
                  <a:lnTo>
                    <a:pt x="390408" y="1319307"/>
                  </a:lnTo>
                  <a:lnTo>
                    <a:pt x="329237" y="1307179"/>
                  </a:lnTo>
                  <a:lnTo>
                    <a:pt x="317817" y="1301310"/>
                  </a:lnTo>
                  <a:lnTo>
                    <a:pt x="319611" y="1295517"/>
                  </a:lnTo>
                  <a:lnTo>
                    <a:pt x="330214" y="1289773"/>
                  </a:lnTo>
                  <a:lnTo>
                    <a:pt x="372100" y="1283391"/>
                  </a:lnTo>
                  <a:lnTo>
                    <a:pt x="432108" y="1280554"/>
                  </a:lnTo>
                  <a:lnTo>
                    <a:pt x="469182" y="1279798"/>
                  </a:lnTo>
                  <a:lnTo>
                    <a:pt x="508950" y="1279293"/>
                  </a:lnTo>
                  <a:lnTo>
                    <a:pt x="550515" y="1278957"/>
                  </a:lnTo>
                  <a:lnTo>
                    <a:pt x="593276" y="1278733"/>
                  </a:lnTo>
                  <a:lnTo>
                    <a:pt x="636836" y="1278584"/>
                  </a:lnTo>
                  <a:lnTo>
                    <a:pt x="682808" y="1278484"/>
                  </a:lnTo>
                  <a:lnTo>
                    <a:pt x="730390" y="1278418"/>
                  </a:lnTo>
                  <a:lnTo>
                    <a:pt x="779045" y="1278373"/>
                  </a:lnTo>
                  <a:lnTo>
                    <a:pt x="826533" y="1278344"/>
                  </a:lnTo>
                  <a:lnTo>
                    <a:pt x="873244" y="1278324"/>
                  </a:lnTo>
                  <a:lnTo>
                    <a:pt x="919436" y="1278311"/>
                  </a:lnTo>
                  <a:lnTo>
                    <a:pt x="963402" y="1280184"/>
                  </a:lnTo>
                  <a:lnTo>
                    <a:pt x="1005882" y="1283314"/>
                  </a:lnTo>
                  <a:lnTo>
                    <a:pt x="1047373" y="1287282"/>
                  </a:lnTo>
                  <a:lnTo>
                    <a:pt x="1086321" y="1291809"/>
                  </a:lnTo>
                  <a:lnTo>
                    <a:pt x="1123577" y="1296708"/>
                  </a:lnTo>
                  <a:lnTo>
                    <a:pt x="1176260" y="1305288"/>
                  </a:lnTo>
                  <a:lnTo>
                    <a:pt x="1179773" y="1307576"/>
                  </a:lnTo>
                  <a:lnTo>
                    <a:pt x="1174590" y="1309101"/>
                  </a:lnTo>
                  <a:lnTo>
                    <a:pt x="1114076" y="1298030"/>
                  </a:lnTo>
                  <a:lnTo>
                    <a:pt x="1060933" y="1281209"/>
                  </a:lnTo>
                  <a:lnTo>
                    <a:pt x="1019850" y="1263278"/>
                  </a:lnTo>
                  <a:lnTo>
                    <a:pt x="961454" y="1242766"/>
                  </a:lnTo>
                  <a:lnTo>
                    <a:pt x="927443" y="1232028"/>
                  </a:lnTo>
                  <a:lnTo>
                    <a:pt x="887836" y="1219224"/>
                  </a:lnTo>
                  <a:lnTo>
                    <a:pt x="844497" y="1205045"/>
                  </a:lnTo>
                  <a:lnTo>
                    <a:pt x="798672" y="1189947"/>
                  </a:lnTo>
                  <a:lnTo>
                    <a:pt x="753070" y="1176119"/>
                  </a:lnTo>
                  <a:lnTo>
                    <a:pt x="707616" y="1163137"/>
                  </a:lnTo>
                  <a:lnTo>
                    <a:pt x="662262" y="1150720"/>
                  </a:lnTo>
                  <a:lnTo>
                    <a:pt x="615093" y="1136797"/>
                  </a:lnTo>
                  <a:lnTo>
                    <a:pt x="566713" y="1121871"/>
                  </a:lnTo>
                  <a:lnTo>
                    <a:pt x="517527" y="1106276"/>
                  </a:lnTo>
                  <a:lnTo>
                    <a:pt x="469684" y="1093997"/>
                  </a:lnTo>
                  <a:lnTo>
                    <a:pt x="422737" y="1083930"/>
                  </a:lnTo>
                  <a:lnTo>
                    <a:pt x="376387" y="1075337"/>
                  </a:lnTo>
                  <a:lnTo>
                    <a:pt x="332317" y="1067727"/>
                  </a:lnTo>
                  <a:lnTo>
                    <a:pt x="289767" y="1060772"/>
                  </a:lnTo>
                  <a:lnTo>
                    <a:pt x="248229" y="1054254"/>
                  </a:lnTo>
                  <a:lnTo>
                    <a:pt x="192042" y="1036977"/>
                  </a:lnTo>
                  <a:lnTo>
                    <a:pt x="171790" y="1027102"/>
                  </a:lnTo>
                  <a:lnTo>
                    <a:pt x="163934" y="1018637"/>
                  </a:lnTo>
                  <a:lnTo>
                    <a:pt x="164341" y="1011112"/>
                  </a:lnTo>
                  <a:lnTo>
                    <a:pt x="170256" y="1004214"/>
                  </a:lnTo>
                  <a:lnTo>
                    <a:pt x="232518" y="994506"/>
                  </a:lnTo>
                  <a:lnTo>
                    <a:pt x="264626" y="993143"/>
                  </a:lnTo>
                  <a:lnTo>
                    <a:pt x="301084" y="992235"/>
                  </a:lnTo>
                  <a:lnTo>
                    <a:pt x="340441" y="991629"/>
                  </a:lnTo>
                  <a:lnTo>
                    <a:pt x="385493" y="991226"/>
                  </a:lnTo>
                  <a:lnTo>
                    <a:pt x="434343" y="990956"/>
                  </a:lnTo>
                  <a:lnTo>
                    <a:pt x="485725" y="990777"/>
                  </a:lnTo>
                  <a:lnTo>
                    <a:pt x="542556" y="990657"/>
                  </a:lnTo>
                  <a:lnTo>
                    <a:pt x="603022" y="990578"/>
                  </a:lnTo>
                  <a:lnTo>
                    <a:pt x="665911" y="990524"/>
                  </a:lnTo>
                  <a:lnTo>
                    <a:pt x="734177" y="990489"/>
                  </a:lnTo>
                  <a:lnTo>
                    <a:pt x="806028" y="990465"/>
                  </a:lnTo>
                  <a:lnTo>
                    <a:pt x="880270" y="990450"/>
                  </a:lnTo>
                  <a:lnTo>
                    <a:pt x="952343" y="990439"/>
                  </a:lnTo>
                  <a:lnTo>
                    <a:pt x="1022969" y="990432"/>
                  </a:lnTo>
                  <a:lnTo>
                    <a:pt x="1092630" y="990428"/>
                  </a:lnTo>
                  <a:lnTo>
                    <a:pt x="1159767" y="990424"/>
                  </a:lnTo>
                  <a:lnTo>
                    <a:pt x="1225222" y="990422"/>
                  </a:lnTo>
                  <a:lnTo>
                    <a:pt x="1289556" y="990421"/>
                  </a:lnTo>
                  <a:lnTo>
                    <a:pt x="1347496" y="990420"/>
                  </a:lnTo>
                  <a:lnTo>
                    <a:pt x="1401174" y="990419"/>
                  </a:lnTo>
                  <a:lnTo>
                    <a:pt x="1452012" y="990419"/>
                  </a:lnTo>
                  <a:lnTo>
                    <a:pt x="1499075" y="990419"/>
                  </a:lnTo>
                  <a:lnTo>
                    <a:pt x="1543620" y="990418"/>
                  </a:lnTo>
                  <a:lnTo>
                    <a:pt x="1586487" y="990418"/>
                  </a:lnTo>
                  <a:lnTo>
                    <a:pt x="1607539" y="992300"/>
                  </a:lnTo>
                  <a:lnTo>
                    <a:pt x="1614047" y="995436"/>
                  </a:lnTo>
                  <a:lnTo>
                    <a:pt x="1610861" y="999408"/>
                  </a:lnTo>
                  <a:lnTo>
                    <a:pt x="1562165" y="1003821"/>
                  </a:lnTo>
                  <a:lnTo>
                    <a:pt x="1525472" y="1004998"/>
                  </a:lnTo>
                  <a:lnTo>
                    <a:pt x="1487840" y="1005782"/>
                  </a:lnTo>
                  <a:lnTo>
                    <a:pt x="1449581" y="1006305"/>
                  </a:lnTo>
                  <a:lnTo>
                    <a:pt x="1410906" y="1006654"/>
                  </a:lnTo>
                  <a:lnTo>
                    <a:pt x="1370070" y="1006887"/>
                  </a:lnTo>
                  <a:lnTo>
                    <a:pt x="1327794" y="1007042"/>
                  </a:lnTo>
                  <a:lnTo>
                    <a:pt x="1284558" y="1007145"/>
                  </a:lnTo>
                  <a:lnTo>
                    <a:pt x="1238801" y="1007214"/>
                  </a:lnTo>
                  <a:lnTo>
                    <a:pt x="1191363" y="1007260"/>
                  </a:lnTo>
                  <a:lnTo>
                    <a:pt x="1142805" y="1007290"/>
                  </a:lnTo>
                  <a:lnTo>
                    <a:pt x="1089736" y="1007311"/>
                  </a:lnTo>
                  <a:lnTo>
                    <a:pt x="1033660" y="1007324"/>
                  </a:lnTo>
                  <a:lnTo>
                    <a:pt x="975581" y="1007333"/>
                  </a:lnTo>
                  <a:lnTo>
                    <a:pt x="912402" y="1007339"/>
                  </a:lnTo>
                  <a:lnTo>
                    <a:pt x="845823" y="1007343"/>
                  </a:lnTo>
                  <a:lnTo>
                    <a:pt x="776978" y="1007346"/>
                  </a:lnTo>
                  <a:lnTo>
                    <a:pt x="712266" y="1007348"/>
                  </a:lnTo>
                  <a:lnTo>
                    <a:pt x="650310" y="1007349"/>
                  </a:lnTo>
                  <a:lnTo>
                    <a:pt x="590192" y="1007350"/>
                  </a:lnTo>
                  <a:lnTo>
                    <a:pt x="531298" y="1007350"/>
                  </a:lnTo>
                  <a:lnTo>
                    <a:pt x="473220" y="1007351"/>
                  </a:lnTo>
                  <a:lnTo>
                    <a:pt x="415687" y="1007351"/>
                  </a:lnTo>
                  <a:lnTo>
                    <a:pt x="362280" y="1007351"/>
                  </a:lnTo>
                  <a:lnTo>
                    <a:pt x="311623" y="1007351"/>
                  </a:lnTo>
                  <a:lnTo>
                    <a:pt x="262800" y="1007351"/>
                  </a:lnTo>
                  <a:lnTo>
                    <a:pt x="217081" y="1007352"/>
                  </a:lnTo>
                  <a:lnTo>
                    <a:pt x="173431" y="1007352"/>
                  </a:lnTo>
                  <a:lnTo>
                    <a:pt x="131161" y="1007352"/>
                  </a:lnTo>
                  <a:lnTo>
                    <a:pt x="95455" y="1007352"/>
                  </a:lnTo>
                  <a:lnTo>
                    <a:pt x="35713" y="1007352"/>
                  </a:lnTo>
                  <a:lnTo>
                    <a:pt x="29942" y="1007352"/>
                  </a:lnTo>
                  <a:lnTo>
                    <a:pt x="82863" y="1007352"/>
                  </a:lnTo>
                  <a:lnTo>
                    <a:pt x="139869" y="1007352"/>
                  </a:lnTo>
                  <a:lnTo>
                    <a:pt x="174638" y="1007352"/>
                  </a:lnTo>
                  <a:lnTo>
                    <a:pt x="212869" y="1007352"/>
                  </a:lnTo>
                  <a:lnTo>
                    <a:pt x="253409" y="1007352"/>
                  </a:lnTo>
                  <a:lnTo>
                    <a:pt x="293605" y="1009233"/>
                  </a:lnTo>
                  <a:lnTo>
                    <a:pt x="333573" y="1012369"/>
                  </a:lnTo>
                  <a:lnTo>
                    <a:pt x="373389" y="1016341"/>
                  </a:lnTo>
                  <a:lnTo>
                    <a:pt x="418747" y="1018989"/>
                  </a:lnTo>
                  <a:lnTo>
                    <a:pt x="467802" y="1020754"/>
                  </a:lnTo>
                  <a:lnTo>
                    <a:pt x="519319" y="1021931"/>
                  </a:lnTo>
                  <a:lnTo>
                    <a:pt x="570597" y="1024597"/>
                  </a:lnTo>
                  <a:lnTo>
                    <a:pt x="621716" y="1028256"/>
                  </a:lnTo>
                  <a:lnTo>
                    <a:pt x="672729" y="1032577"/>
                  </a:lnTo>
                  <a:lnTo>
                    <a:pt x="723670" y="1035457"/>
                  </a:lnTo>
                  <a:lnTo>
                    <a:pt x="774565" y="1037378"/>
                  </a:lnTo>
                  <a:lnTo>
                    <a:pt x="825427" y="1038658"/>
                  </a:lnTo>
                  <a:lnTo>
                    <a:pt x="872507" y="1041393"/>
                  </a:lnTo>
                  <a:lnTo>
                    <a:pt x="917064" y="1045097"/>
                  </a:lnTo>
                  <a:lnTo>
                    <a:pt x="959938" y="1049449"/>
                  </a:lnTo>
                  <a:lnTo>
                    <a:pt x="997928" y="1052350"/>
                  </a:lnTo>
                  <a:lnTo>
                    <a:pt x="1032663" y="1054284"/>
                  </a:lnTo>
                  <a:lnTo>
                    <a:pt x="1065227" y="1055573"/>
                  </a:lnTo>
                  <a:lnTo>
                    <a:pt x="1081291" y="1060195"/>
                  </a:lnTo>
                  <a:lnTo>
                    <a:pt x="1086356" y="1067040"/>
                  </a:lnTo>
                  <a:lnTo>
                    <a:pt x="1084088" y="1075366"/>
                  </a:lnTo>
                  <a:lnTo>
                    <a:pt x="1073170" y="1080917"/>
                  </a:lnTo>
                  <a:lnTo>
                    <a:pt x="1010974" y="1088729"/>
                  </a:lnTo>
                  <a:lnTo>
                    <a:pt x="953119" y="1090556"/>
                  </a:lnTo>
                  <a:lnTo>
                    <a:pt x="920004" y="1091044"/>
                  </a:lnTo>
                  <a:lnTo>
                    <a:pt x="884758" y="1091368"/>
                  </a:lnTo>
                  <a:lnTo>
                    <a:pt x="848090" y="1091585"/>
                  </a:lnTo>
                  <a:lnTo>
                    <a:pt x="810474" y="1091729"/>
                  </a:lnTo>
                  <a:lnTo>
                    <a:pt x="772227" y="1091826"/>
                  </a:lnTo>
                  <a:lnTo>
                    <a:pt x="733558" y="1091890"/>
                  </a:lnTo>
                  <a:lnTo>
                    <a:pt x="694609" y="1091933"/>
                  </a:lnTo>
                  <a:lnTo>
                    <a:pt x="655472" y="1091961"/>
                  </a:lnTo>
                  <a:lnTo>
                    <a:pt x="616211" y="1091980"/>
                  </a:lnTo>
                  <a:lnTo>
                    <a:pt x="576866" y="1091993"/>
                  </a:lnTo>
                  <a:lnTo>
                    <a:pt x="537466" y="1092001"/>
                  </a:lnTo>
                  <a:lnTo>
                    <a:pt x="498029" y="1092007"/>
                  </a:lnTo>
                  <a:lnTo>
                    <a:pt x="464211" y="1092011"/>
                  </a:lnTo>
                  <a:lnTo>
                    <a:pt x="406567" y="1092015"/>
                  </a:lnTo>
                  <a:lnTo>
                    <a:pt x="395711" y="1092016"/>
                  </a:lnTo>
                  <a:lnTo>
                    <a:pt x="447414" y="1092018"/>
                  </a:lnTo>
                  <a:lnTo>
                    <a:pt x="477505" y="1092018"/>
                  </a:lnTo>
                  <a:lnTo>
                    <a:pt x="512618" y="1092018"/>
                  </a:lnTo>
                  <a:lnTo>
                    <a:pt x="551078" y="1092018"/>
                  </a:lnTo>
                  <a:lnTo>
                    <a:pt x="591770" y="1092018"/>
                  </a:lnTo>
                  <a:lnTo>
                    <a:pt x="632069" y="1092018"/>
                  </a:lnTo>
                  <a:lnTo>
                    <a:pt x="672104" y="1092018"/>
                  </a:lnTo>
                  <a:lnTo>
                    <a:pt x="711965" y="1092018"/>
                  </a:lnTo>
                  <a:lnTo>
                    <a:pt x="747947" y="1092018"/>
                  </a:lnTo>
                  <a:lnTo>
                    <a:pt x="781342" y="1092018"/>
                  </a:lnTo>
                  <a:lnTo>
                    <a:pt x="813013" y="1092018"/>
                  </a:lnTo>
                  <a:lnTo>
                    <a:pt x="845415" y="1093900"/>
                  </a:lnTo>
                  <a:lnTo>
                    <a:pt x="878305" y="1097035"/>
                  </a:lnTo>
                  <a:lnTo>
                    <a:pt x="922376" y="1103656"/>
                  </a:lnTo>
                  <a:lnTo>
                    <a:pt x="918325" y="1105421"/>
                  </a:lnTo>
                  <a:lnTo>
                    <a:pt x="868721" y="1107905"/>
                  </a:lnTo>
                  <a:lnTo>
                    <a:pt x="824043" y="1108487"/>
                  </a:lnTo>
                  <a:lnTo>
                    <a:pt x="766556" y="1108745"/>
                  </a:lnTo>
                  <a:lnTo>
                    <a:pt x="708395" y="1108860"/>
                  </a:lnTo>
                  <a:lnTo>
                    <a:pt x="647424" y="1108911"/>
                  </a:lnTo>
                  <a:lnTo>
                    <a:pt x="612726" y="1108924"/>
                  </a:lnTo>
                  <a:lnTo>
                    <a:pt x="576425" y="1108933"/>
                  </a:lnTo>
                  <a:lnTo>
                    <a:pt x="542816" y="1108939"/>
                  </a:lnTo>
                  <a:lnTo>
                    <a:pt x="480386" y="1108946"/>
                  </a:lnTo>
                  <a:lnTo>
                    <a:pt x="426299" y="1108949"/>
                  </a:lnTo>
                  <a:lnTo>
                    <a:pt x="375293" y="1108950"/>
                  </a:lnTo>
                  <a:lnTo>
                    <a:pt x="321265" y="1108951"/>
                  </a:lnTo>
                  <a:lnTo>
                    <a:pt x="310621" y="1108951"/>
                  </a:lnTo>
                  <a:lnTo>
                    <a:pt x="365815" y="1099962"/>
                  </a:lnTo>
                  <a:lnTo>
                    <a:pt x="421161" y="1095549"/>
                  </a:lnTo>
                  <a:lnTo>
                    <a:pt x="484016" y="1091706"/>
                  </a:lnTo>
                  <a:lnTo>
                    <a:pt x="537039" y="1083726"/>
                  </a:lnTo>
                  <a:lnTo>
                    <a:pt x="567359" y="1078964"/>
                  </a:lnTo>
                  <a:lnTo>
                    <a:pt x="600743" y="1073908"/>
                  </a:lnTo>
                  <a:lnTo>
                    <a:pt x="636168" y="1068656"/>
                  </a:lnTo>
                  <a:lnTo>
                    <a:pt x="672956" y="1063273"/>
                  </a:lnTo>
                  <a:lnTo>
                    <a:pt x="710652" y="1057803"/>
                  </a:lnTo>
                  <a:lnTo>
                    <a:pt x="748952" y="1052275"/>
                  </a:lnTo>
                  <a:lnTo>
                    <a:pt x="787657" y="1046708"/>
                  </a:lnTo>
                  <a:lnTo>
                    <a:pt x="826630" y="1041115"/>
                  </a:lnTo>
                  <a:lnTo>
                    <a:pt x="865782" y="1035505"/>
                  </a:lnTo>
                  <a:lnTo>
                    <a:pt x="905054" y="1029883"/>
                  </a:lnTo>
                  <a:lnTo>
                    <a:pt x="944407" y="1024254"/>
                  </a:lnTo>
                  <a:lnTo>
                    <a:pt x="983811" y="1018620"/>
                  </a:lnTo>
                  <a:lnTo>
                    <a:pt x="1037629" y="1002325"/>
                  </a:lnTo>
                  <a:lnTo>
                    <a:pt x="1057249" y="992712"/>
                  </a:lnTo>
                  <a:lnTo>
                    <a:pt x="1068447" y="980658"/>
                  </a:lnTo>
                  <a:lnTo>
                    <a:pt x="1074030" y="966978"/>
                  </a:lnTo>
                  <a:lnTo>
                    <a:pt x="1075872" y="952214"/>
                  </a:lnTo>
                  <a:lnTo>
                    <a:pt x="1063928" y="942371"/>
                  </a:lnTo>
                  <a:lnTo>
                    <a:pt x="1015538" y="931434"/>
                  </a:lnTo>
                  <a:lnTo>
                    <a:pt x="960164" y="921556"/>
                  </a:lnTo>
                  <a:lnTo>
                    <a:pt x="902314" y="912776"/>
                  </a:lnTo>
                  <a:lnTo>
                    <a:pt x="838973" y="908873"/>
                  </a:lnTo>
                  <a:lnTo>
                    <a:pt x="783226" y="907139"/>
                  </a:lnTo>
                  <a:lnTo>
                    <a:pt x="731483" y="906368"/>
                  </a:lnTo>
                  <a:lnTo>
                    <a:pt x="668277" y="904053"/>
                  </a:lnTo>
                  <a:lnTo>
                    <a:pt x="671785" y="900856"/>
                  </a:lnTo>
                  <a:lnTo>
                    <a:pt x="731701" y="887368"/>
                  </a:lnTo>
                  <a:lnTo>
                    <a:pt x="762985" y="882207"/>
                  </a:lnTo>
                  <a:lnTo>
                    <a:pt x="797012" y="876885"/>
                  </a:lnTo>
                  <a:lnTo>
                    <a:pt x="832866" y="871455"/>
                  </a:lnTo>
                  <a:lnTo>
                    <a:pt x="869940" y="865954"/>
                  </a:lnTo>
                  <a:lnTo>
                    <a:pt x="911589" y="860405"/>
                  </a:lnTo>
                  <a:lnTo>
                    <a:pt x="956288" y="854824"/>
                  </a:lnTo>
                  <a:lnTo>
                    <a:pt x="1003022" y="849222"/>
                  </a:lnTo>
                  <a:lnTo>
                    <a:pt x="1049228" y="843606"/>
                  </a:lnTo>
                  <a:lnTo>
                    <a:pt x="1095085" y="837980"/>
                  </a:lnTo>
                  <a:lnTo>
                    <a:pt x="1140708" y="832349"/>
                  </a:lnTo>
                  <a:lnTo>
                    <a:pt x="1184294" y="826713"/>
                  </a:lnTo>
                  <a:lnTo>
                    <a:pt x="1226521" y="821074"/>
                  </a:lnTo>
                  <a:lnTo>
                    <a:pt x="1267844" y="815433"/>
                  </a:lnTo>
                  <a:lnTo>
                    <a:pt x="1306680" y="809791"/>
                  </a:lnTo>
                  <a:lnTo>
                    <a:pt x="1343861" y="804148"/>
                  </a:lnTo>
                  <a:lnTo>
                    <a:pt x="1379936" y="798505"/>
                  </a:lnTo>
                  <a:lnTo>
                    <a:pt x="1392698" y="792861"/>
                  </a:lnTo>
                  <a:lnTo>
                    <a:pt x="1389917" y="787217"/>
                  </a:lnTo>
                  <a:lnTo>
                    <a:pt x="1356723" y="777810"/>
                  </a:lnTo>
                  <a:lnTo>
                    <a:pt x="1304340" y="773630"/>
                  </a:lnTo>
                  <a:lnTo>
                    <a:pt x="1268923" y="772515"/>
                  </a:lnTo>
                  <a:lnTo>
                    <a:pt x="1228377" y="771771"/>
                  </a:lnTo>
                  <a:lnTo>
                    <a:pt x="1184414" y="771276"/>
                  </a:lnTo>
                  <a:lnTo>
                    <a:pt x="1140054" y="770946"/>
                  </a:lnTo>
                  <a:lnTo>
                    <a:pt x="1095428" y="770725"/>
                  </a:lnTo>
                  <a:lnTo>
                    <a:pt x="1050626" y="770579"/>
                  </a:lnTo>
                  <a:lnTo>
                    <a:pt x="1000061" y="770481"/>
                  </a:lnTo>
                  <a:lnTo>
                    <a:pt x="945655" y="770415"/>
                  </a:lnTo>
                  <a:lnTo>
                    <a:pt x="888688" y="770372"/>
                  </a:lnTo>
                  <a:lnTo>
                    <a:pt x="831895" y="770343"/>
                  </a:lnTo>
                  <a:lnTo>
                    <a:pt x="775219" y="770324"/>
                  </a:lnTo>
                  <a:lnTo>
                    <a:pt x="718619" y="770311"/>
                  </a:lnTo>
                  <a:lnTo>
                    <a:pt x="663953" y="770302"/>
                  </a:lnTo>
                  <a:lnTo>
                    <a:pt x="610575" y="770296"/>
                  </a:lnTo>
                  <a:lnTo>
                    <a:pt x="558058" y="770293"/>
                  </a:lnTo>
                  <a:lnTo>
                    <a:pt x="509874" y="770290"/>
                  </a:lnTo>
                  <a:lnTo>
                    <a:pt x="464583" y="770288"/>
                  </a:lnTo>
                  <a:lnTo>
                    <a:pt x="421218" y="770287"/>
                  </a:lnTo>
                  <a:lnTo>
                    <a:pt x="379137" y="770286"/>
                  </a:lnTo>
                  <a:lnTo>
                    <a:pt x="337914" y="770286"/>
                  </a:lnTo>
                  <a:lnTo>
                    <a:pt x="275803" y="768404"/>
                  </a:lnTo>
                  <a:lnTo>
                    <a:pt x="267142" y="765268"/>
                  </a:lnTo>
                  <a:lnTo>
                    <a:pt x="267013" y="761296"/>
                  </a:lnTo>
                  <a:lnTo>
                    <a:pt x="302788" y="737727"/>
                  </a:lnTo>
                  <a:lnTo>
                    <a:pt x="350502" y="727592"/>
                  </a:lnTo>
                  <a:lnTo>
                    <a:pt x="409339" y="721207"/>
                  </a:lnTo>
                  <a:lnTo>
                    <a:pt x="440833" y="716870"/>
                  </a:lnTo>
                  <a:lnTo>
                    <a:pt x="473118" y="712097"/>
                  </a:lnTo>
                  <a:lnTo>
                    <a:pt x="509693" y="708915"/>
                  </a:lnTo>
                  <a:lnTo>
                    <a:pt x="549128" y="706794"/>
                  </a:lnTo>
                  <a:lnTo>
                    <a:pt x="590470" y="705380"/>
                  </a:lnTo>
                  <a:lnTo>
                    <a:pt x="631202" y="704437"/>
                  </a:lnTo>
                  <a:lnTo>
                    <a:pt x="671527" y="703808"/>
                  </a:lnTo>
                  <a:lnTo>
                    <a:pt x="711580" y="703389"/>
                  </a:lnTo>
                  <a:lnTo>
                    <a:pt x="753335" y="703110"/>
                  </a:lnTo>
                  <a:lnTo>
                    <a:pt x="796223" y="702924"/>
                  </a:lnTo>
                  <a:lnTo>
                    <a:pt x="839866" y="702800"/>
                  </a:lnTo>
                  <a:lnTo>
                    <a:pt x="882132" y="702717"/>
                  </a:lnTo>
                  <a:lnTo>
                    <a:pt x="923480" y="702662"/>
                  </a:lnTo>
                  <a:lnTo>
                    <a:pt x="964216" y="702625"/>
                  </a:lnTo>
                  <a:lnTo>
                    <a:pt x="998899" y="702601"/>
                  </a:lnTo>
                  <a:lnTo>
                    <a:pt x="1057505" y="702573"/>
                  </a:lnTo>
                  <a:lnTo>
                    <a:pt x="1066737" y="706329"/>
                  </a:lnTo>
                  <a:lnTo>
                    <a:pt x="1063483" y="712596"/>
                  </a:lnTo>
                  <a:lnTo>
                    <a:pt x="1051907" y="720537"/>
                  </a:lnTo>
                  <a:lnTo>
                    <a:pt x="999657" y="731713"/>
                  </a:lnTo>
                  <a:lnTo>
                    <a:pt x="948090" y="734327"/>
                  </a:lnTo>
                  <a:lnTo>
                    <a:pt x="887541" y="735489"/>
                  </a:lnTo>
                  <a:lnTo>
                    <a:pt x="855590" y="735799"/>
                  </a:lnTo>
                  <a:lnTo>
                    <a:pt x="823000" y="736005"/>
                  </a:lnTo>
                  <a:lnTo>
                    <a:pt x="761703" y="741252"/>
                  </a:lnTo>
                  <a:lnTo>
                    <a:pt x="699339" y="749855"/>
                  </a:lnTo>
                  <a:lnTo>
                    <a:pt x="664270" y="754784"/>
                  </a:lnTo>
                  <a:lnTo>
                    <a:pt x="627720" y="759951"/>
                  </a:lnTo>
                  <a:lnTo>
                    <a:pt x="590184" y="763395"/>
                  </a:lnTo>
                  <a:lnTo>
                    <a:pt x="551989" y="765692"/>
                  </a:lnTo>
                  <a:lnTo>
                    <a:pt x="513355" y="767223"/>
                  </a:lnTo>
                  <a:lnTo>
                    <a:pt x="476311" y="770125"/>
                  </a:lnTo>
                  <a:lnTo>
                    <a:pt x="440325" y="773941"/>
                  </a:lnTo>
                  <a:lnTo>
                    <a:pt x="405046" y="778367"/>
                  </a:lnTo>
                  <a:lnTo>
                    <a:pt x="345778" y="783284"/>
                  </a:lnTo>
                  <a:lnTo>
                    <a:pt x="319436" y="784596"/>
                  </a:lnTo>
                  <a:lnTo>
                    <a:pt x="313165" y="787351"/>
                  </a:lnTo>
                  <a:lnTo>
                    <a:pt x="336300" y="795430"/>
                  </a:lnTo>
                  <a:lnTo>
                    <a:pt x="384212" y="800275"/>
                  </a:lnTo>
                  <a:lnTo>
                    <a:pt x="445016" y="800547"/>
                  </a:lnTo>
                  <a:lnTo>
                    <a:pt x="479670" y="797986"/>
                  </a:lnTo>
                  <a:lnTo>
                    <a:pt x="515942" y="794397"/>
                  </a:lnTo>
                  <a:lnTo>
                    <a:pt x="560820" y="790122"/>
                  </a:lnTo>
                  <a:lnTo>
                    <a:pt x="611435" y="785391"/>
                  </a:lnTo>
                  <a:lnTo>
                    <a:pt x="665875" y="780356"/>
                  </a:lnTo>
                  <a:lnTo>
                    <a:pt x="720983" y="769473"/>
                  </a:lnTo>
                  <a:lnTo>
                    <a:pt x="776536" y="754692"/>
                  </a:lnTo>
                  <a:lnTo>
                    <a:pt x="832387" y="737312"/>
                  </a:lnTo>
                  <a:lnTo>
                    <a:pt x="888435" y="721962"/>
                  </a:lnTo>
                  <a:lnTo>
                    <a:pt x="944616" y="707966"/>
                  </a:lnTo>
                  <a:lnTo>
                    <a:pt x="1000885" y="694872"/>
                  </a:lnTo>
                  <a:lnTo>
                    <a:pt x="1053448" y="684262"/>
                  </a:lnTo>
                  <a:lnTo>
                    <a:pt x="1103543" y="675306"/>
                  </a:lnTo>
                  <a:lnTo>
                    <a:pt x="1151991" y="667455"/>
                  </a:lnTo>
                  <a:lnTo>
                    <a:pt x="1199342" y="660339"/>
                  </a:lnTo>
                  <a:lnTo>
                    <a:pt x="1245961" y="653713"/>
                  </a:lnTo>
                  <a:lnTo>
                    <a:pt x="1292092" y="647415"/>
                  </a:lnTo>
                  <a:lnTo>
                    <a:pt x="1332253" y="641335"/>
                  </a:lnTo>
                  <a:lnTo>
                    <a:pt x="1368435" y="635400"/>
                  </a:lnTo>
                  <a:lnTo>
                    <a:pt x="1414909" y="625669"/>
                  </a:lnTo>
                  <a:lnTo>
                    <a:pt x="1414132" y="623074"/>
                  </a:lnTo>
                  <a:lnTo>
                    <a:pt x="1354280" y="618910"/>
                  </a:lnTo>
                  <a:lnTo>
                    <a:pt x="1308271" y="613323"/>
                  </a:lnTo>
                  <a:lnTo>
                    <a:pt x="1252702" y="606450"/>
                  </a:lnTo>
                  <a:lnTo>
                    <a:pt x="1219446" y="604617"/>
                  </a:lnTo>
                  <a:lnTo>
                    <a:pt x="1184105" y="603395"/>
                  </a:lnTo>
                  <a:lnTo>
                    <a:pt x="1147373" y="602581"/>
                  </a:lnTo>
                  <a:lnTo>
                    <a:pt x="1109715" y="602037"/>
                  </a:lnTo>
                  <a:lnTo>
                    <a:pt x="1071439" y="601675"/>
                  </a:lnTo>
                  <a:lnTo>
                    <a:pt x="1032751" y="601434"/>
                  </a:lnTo>
                  <a:lnTo>
                    <a:pt x="993789" y="601273"/>
                  </a:lnTo>
                  <a:lnTo>
                    <a:pt x="954644" y="601166"/>
                  </a:lnTo>
                  <a:lnTo>
                    <a:pt x="915377" y="601095"/>
                  </a:lnTo>
                  <a:lnTo>
                    <a:pt x="876029" y="601047"/>
                  </a:lnTo>
                  <a:lnTo>
                    <a:pt x="836627" y="601015"/>
                  </a:lnTo>
                  <a:lnTo>
                    <a:pt x="799069" y="600994"/>
                  </a:lnTo>
                  <a:lnTo>
                    <a:pt x="762742" y="600980"/>
                  </a:lnTo>
                  <a:lnTo>
                    <a:pt x="707327" y="597201"/>
                  </a:lnTo>
                  <a:lnTo>
                    <a:pt x="697817" y="590925"/>
                  </a:lnTo>
                  <a:lnTo>
                    <a:pt x="695241" y="582978"/>
                  </a:lnTo>
                  <a:lnTo>
                    <a:pt x="701049" y="573918"/>
                  </a:lnTo>
                  <a:lnTo>
                    <a:pt x="727572" y="553816"/>
                  </a:lnTo>
                  <a:lnTo>
                    <a:pt x="769463" y="542373"/>
                  </a:lnTo>
                  <a:lnTo>
                    <a:pt x="815677" y="535405"/>
                  </a:lnTo>
                  <a:lnTo>
                    <a:pt x="873427" y="520905"/>
                  </a:lnTo>
                  <a:lnTo>
                    <a:pt x="931932" y="504692"/>
                  </a:lnTo>
                  <a:lnTo>
                    <a:pt x="987603" y="493572"/>
                  </a:lnTo>
                  <a:lnTo>
                    <a:pt x="997557" y="491736"/>
                  </a:lnTo>
                  <a:lnTo>
                    <a:pt x="945939" y="502307"/>
                  </a:lnTo>
                  <a:lnTo>
                    <a:pt x="899755" y="510072"/>
                  </a:lnTo>
                  <a:lnTo>
                    <a:pt x="854143" y="513524"/>
                  </a:lnTo>
                  <a:lnTo>
                    <a:pt x="808783" y="515058"/>
                  </a:lnTo>
                  <a:lnTo>
                    <a:pt x="763537" y="515739"/>
                  </a:lnTo>
                  <a:lnTo>
                    <a:pt x="714568" y="516123"/>
                  </a:lnTo>
                  <a:lnTo>
                    <a:pt x="763192" y="516237"/>
                  </a:lnTo>
                  <a:lnTo>
                    <a:pt x="818534" y="516264"/>
                  </a:lnTo>
                  <a:lnTo>
                    <a:pt x="880760" y="516275"/>
                  </a:lnTo>
                  <a:lnTo>
                    <a:pt x="913158" y="516278"/>
                  </a:lnTo>
                  <a:lnTo>
                    <a:pt x="947927" y="514399"/>
                  </a:lnTo>
                  <a:lnTo>
                    <a:pt x="984277" y="511265"/>
                  </a:lnTo>
                  <a:lnTo>
                    <a:pt x="1021680" y="507294"/>
                  </a:lnTo>
                  <a:lnTo>
                    <a:pt x="1057905" y="504646"/>
                  </a:lnTo>
                  <a:lnTo>
                    <a:pt x="1093344" y="502881"/>
                  </a:lnTo>
                  <a:lnTo>
                    <a:pt x="1128258" y="501705"/>
                  </a:lnTo>
                  <a:lnTo>
                    <a:pt x="1187122" y="495380"/>
                  </a:lnTo>
                  <a:lnTo>
                    <a:pt x="1213355" y="491059"/>
                  </a:lnTo>
                  <a:lnTo>
                    <a:pt x="1219555" y="488179"/>
                  </a:lnTo>
                  <a:lnTo>
                    <a:pt x="1174345" y="484125"/>
                  </a:lnTo>
                  <a:lnTo>
                    <a:pt x="1119802" y="483177"/>
                  </a:lnTo>
                  <a:lnTo>
                    <a:pt x="1087572" y="482924"/>
                  </a:lnTo>
                  <a:lnTo>
                    <a:pt x="1052914" y="482755"/>
                  </a:lnTo>
                  <a:lnTo>
                    <a:pt x="1016638" y="482643"/>
                  </a:lnTo>
                  <a:lnTo>
                    <a:pt x="983047" y="482568"/>
                  </a:lnTo>
                  <a:lnTo>
                    <a:pt x="920638" y="482485"/>
                  </a:lnTo>
                  <a:lnTo>
                    <a:pt x="866560" y="482448"/>
                  </a:lnTo>
                  <a:lnTo>
                    <a:pt x="841602" y="482438"/>
                  </a:lnTo>
                  <a:lnTo>
                    <a:pt x="828727" y="478668"/>
                  </a:lnTo>
                  <a:lnTo>
                    <a:pt x="823906" y="472392"/>
                  </a:lnTo>
                  <a:lnTo>
                    <a:pt x="824455" y="464445"/>
                  </a:lnTo>
                  <a:lnTo>
                    <a:pt x="834229" y="457266"/>
                  </a:lnTo>
                  <a:lnTo>
                    <a:pt x="892932" y="438172"/>
                  </a:lnTo>
                  <a:lnTo>
                    <a:pt x="943302" y="426378"/>
                  </a:lnTo>
                  <a:lnTo>
                    <a:pt x="1002065" y="419882"/>
                  </a:lnTo>
                  <a:lnTo>
                    <a:pt x="1060166" y="415113"/>
                  </a:lnTo>
                  <a:lnTo>
                    <a:pt x="1122728" y="399969"/>
                  </a:lnTo>
                  <a:lnTo>
                    <a:pt x="1152678" y="382431"/>
                  </a:lnTo>
                  <a:lnTo>
                    <a:pt x="1158407" y="372486"/>
                  </a:lnTo>
                  <a:lnTo>
                    <a:pt x="1158464" y="362093"/>
                  </a:lnTo>
                  <a:lnTo>
                    <a:pt x="1148491" y="340511"/>
                  </a:lnTo>
                  <a:lnTo>
                    <a:pt x="1131517" y="318375"/>
                  </a:lnTo>
                  <a:lnTo>
                    <a:pt x="1091361" y="306029"/>
                  </a:lnTo>
                  <a:lnTo>
                    <a:pt x="1039646" y="300541"/>
                  </a:lnTo>
                  <a:lnTo>
                    <a:pt x="991575" y="298103"/>
                  </a:lnTo>
                  <a:lnTo>
                    <a:pt x="979509" y="301215"/>
                  </a:lnTo>
                  <a:lnTo>
                    <a:pt x="975227" y="307053"/>
                  </a:lnTo>
                  <a:lnTo>
                    <a:pt x="976136" y="314708"/>
                  </a:lnTo>
                  <a:lnTo>
                    <a:pt x="1012267" y="333248"/>
                  </a:lnTo>
                  <a:lnTo>
                    <a:pt x="1064701" y="352150"/>
                  </a:lnTo>
                  <a:lnTo>
                    <a:pt x="1124071" y="375251"/>
                  </a:lnTo>
                  <a:lnTo>
                    <a:pt x="1178799" y="415815"/>
                  </a:lnTo>
                  <a:lnTo>
                    <a:pt x="1190872" y="426727"/>
                  </a:lnTo>
                  <a:lnTo>
                    <a:pt x="1195159" y="445291"/>
                  </a:lnTo>
                  <a:lnTo>
                    <a:pt x="1189887" y="496021"/>
                  </a:lnTo>
                  <a:lnTo>
                    <a:pt x="1171924" y="517827"/>
                  </a:lnTo>
                  <a:lnTo>
                    <a:pt x="1111828" y="552091"/>
                  </a:lnTo>
                  <a:lnTo>
                    <a:pt x="1078492" y="564615"/>
                  </a:lnTo>
                  <a:lnTo>
                    <a:pt x="1044979" y="574846"/>
                  </a:lnTo>
                  <a:lnTo>
                    <a:pt x="1011349" y="583548"/>
                  </a:lnTo>
                  <a:lnTo>
                    <a:pt x="948895" y="598234"/>
                  </a:lnTo>
                  <a:lnTo>
                    <a:pt x="887899" y="611032"/>
                  </a:lnTo>
                  <a:lnTo>
                    <a:pt x="855829" y="617080"/>
                  </a:lnTo>
                  <a:lnTo>
                    <a:pt x="793854" y="628816"/>
                  </a:lnTo>
                  <a:lnTo>
                    <a:pt x="741223" y="640304"/>
                  </a:lnTo>
                  <a:lnTo>
                    <a:pt x="687728" y="651681"/>
                  </a:lnTo>
                  <a:lnTo>
                    <a:pt x="636357" y="663009"/>
                  </a:lnTo>
                  <a:lnTo>
                    <a:pt x="575703" y="681846"/>
                  </a:lnTo>
                  <a:lnTo>
                    <a:pt x="518220" y="708542"/>
                  </a:lnTo>
                  <a:lnTo>
                    <a:pt x="469455" y="722774"/>
                  </a:lnTo>
                  <a:lnTo>
                    <a:pt x="416424" y="730354"/>
                  </a:lnTo>
                  <a:lnTo>
                    <a:pt x="359615" y="733723"/>
                  </a:lnTo>
                  <a:lnTo>
                    <a:pt x="296736" y="735220"/>
                  </a:lnTo>
                  <a:lnTo>
                    <a:pt x="279216" y="739383"/>
                  </a:lnTo>
                  <a:lnTo>
                    <a:pt x="271300" y="745920"/>
                  </a:lnTo>
                  <a:lnTo>
                    <a:pt x="269784" y="754042"/>
                  </a:lnTo>
                  <a:lnTo>
                    <a:pt x="276300" y="759456"/>
                  </a:lnTo>
                  <a:lnTo>
                    <a:pt x="325191" y="770839"/>
                  </a:lnTo>
                  <a:lnTo>
                    <a:pt x="379274" y="786837"/>
                  </a:lnTo>
                  <a:lnTo>
                    <a:pt x="440941" y="801474"/>
                  </a:lnTo>
                  <a:lnTo>
                    <a:pt x="502215" y="814250"/>
                  </a:lnTo>
                  <a:lnTo>
                    <a:pt x="554535" y="826200"/>
                  </a:lnTo>
                  <a:lnTo>
                    <a:pt x="617311" y="843506"/>
                  </a:lnTo>
                  <a:lnTo>
                    <a:pt x="669031" y="854882"/>
                  </a:lnTo>
                  <a:lnTo>
                    <a:pt x="725885" y="866210"/>
                  </a:lnTo>
                  <a:lnTo>
                    <a:pt x="776240" y="877515"/>
                  </a:lnTo>
                  <a:lnTo>
                    <a:pt x="794559" y="886927"/>
                  </a:lnTo>
                  <a:lnTo>
                    <a:pt x="819932" y="912437"/>
                  </a:lnTo>
                  <a:lnTo>
                    <a:pt x="818043" y="923379"/>
                  </a:lnTo>
                  <a:lnTo>
                    <a:pt x="807376" y="932555"/>
                  </a:lnTo>
                  <a:lnTo>
                    <a:pt x="768557" y="945886"/>
                  </a:lnTo>
                  <a:lnTo>
                    <a:pt x="713674" y="951811"/>
                  </a:lnTo>
                  <a:lnTo>
                    <a:pt x="661686" y="954445"/>
                  </a:lnTo>
                  <a:lnTo>
                    <a:pt x="613495" y="955615"/>
                  </a:lnTo>
                  <a:lnTo>
                    <a:pt x="566989" y="956135"/>
                  </a:lnTo>
                  <a:lnTo>
                    <a:pt x="536526" y="956274"/>
                  </a:lnTo>
                  <a:lnTo>
                    <a:pt x="501165" y="956366"/>
                  </a:lnTo>
                  <a:lnTo>
                    <a:pt x="462539" y="956428"/>
                  </a:lnTo>
                  <a:lnTo>
                    <a:pt x="423618" y="956469"/>
                  </a:lnTo>
                  <a:lnTo>
                    <a:pt x="384501" y="956497"/>
                  </a:lnTo>
                  <a:lnTo>
                    <a:pt x="345252" y="956515"/>
                  </a:lnTo>
                  <a:lnTo>
                    <a:pt x="309678" y="956527"/>
                  </a:lnTo>
                  <a:lnTo>
                    <a:pt x="276555" y="956535"/>
                  </a:lnTo>
                  <a:lnTo>
                    <a:pt x="216547" y="956544"/>
                  </a:lnTo>
                  <a:lnTo>
                    <a:pt x="164791" y="956548"/>
                  </a:lnTo>
                  <a:lnTo>
                    <a:pt x="159267" y="954668"/>
                  </a:lnTo>
                  <a:lnTo>
                    <a:pt x="183234" y="947561"/>
                  </a:lnTo>
                  <a:lnTo>
                    <a:pt x="226498" y="943148"/>
                  </a:lnTo>
                  <a:lnTo>
                    <a:pt x="275204" y="941187"/>
                  </a:lnTo>
                  <a:lnTo>
                    <a:pt x="321936" y="940315"/>
                  </a:lnTo>
                  <a:lnTo>
                    <a:pt x="377827" y="939928"/>
                  </a:lnTo>
                  <a:lnTo>
                    <a:pt x="438416" y="939756"/>
                  </a:lnTo>
                  <a:lnTo>
                    <a:pt x="496703" y="939679"/>
                  </a:lnTo>
                  <a:lnTo>
                    <a:pt x="529179" y="939659"/>
                  </a:lnTo>
                  <a:lnTo>
                    <a:pt x="564001" y="939645"/>
                  </a:lnTo>
                  <a:lnTo>
                    <a:pt x="600385" y="939636"/>
                  </a:lnTo>
                  <a:lnTo>
                    <a:pt x="637812" y="939630"/>
                  </a:lnTo>
                  <a:lnTo>
                    <a:pt x="675933" y="939626"/>
                  </a:lnTo>
                  <a:lnTo>
                    <a:pt x="714518" y="939624"/>
                  </a:lnTo>
                  <a:lnTo>
                    <a:pt x="777459" y="939621"/>
                  </a:lnTo>
                  <a:lnTo>
                    <a:pt x="809824" y="939619"/>
                  </a:lnTo>
                  <a:lnTo>
                    <a:pt x="757759" y="939618"/>
                  </a:lnTo>
                  <a:lnTo>
                    <a:pt x="707621" y="939618"/>
                  </a:lnTo>
                  <a:lnTo>
                    <a:pt x="648961" y="939618"/>
                  </a:lnTo>
                  <a:lnTo>
                    <a:pt x="617514" y="939618"/>
                  </a:lnTo>
                  <a:lnTo>
                    <a:pt x="583379" y="939618"/>
                  </a:lnTo>
                  <a:lnTo>
                    <a:pt x="547452" y="939618"/>
                  </a:lnTo>
                  <a:lnTo>
                    <a:pt x="510331" y="939618"/>
                  </a:lnTo>
                  <a:lnTo>
                    <a:pt x="472412" y="939618"/>
                  </a:lnTo>
                  <a:lnTo>
                    <a:pt x="433964" y="939618"/>
                  </a:lnTo>
                  <a:lnTo>
                    <a:pt x="395161" y="939618"/>
                  </a:lnTo>
                  <a:lnTo>
                    <a:pt x="356121" y="939618"/>
                  </a:lnTo>
                  <a:lnTo>
                    <a:pt x="316925" y="939618"/>
                  </a:lnTo>
                  <a:lnTo>
                    <a:pt x="277624" y="939618"/>
                  </a:lnTo>
                  <a:lnTo>
                    <a:pt x="255185" y="933974"/>
                  </a:lnTo>
                  <a:lnTo>
                    <a:pt x="243990" y="924566"/>
                  </a:lnTo>
                  <a:lnTo>
                    <a:pt x="240289" y="912650"/>
                  </a:lnTo>
                  <a:lnTo>
                    <a:pt x="245348" y="902825"/>
                  </a:lnTo>
                  <a:lnTo>
                    <a:pt x="271038" y="886890"/>
                  </a:lnTo>
                  <a:lnTo>
                    <a:pt x="318823" y="867342"/>
                  </a:lnTo>
                  <a:lnTo>
                    <a:pt x="362019" y="855441"/>
                  </a:lnTo>
                  <a:lnTo>
                    <a:pt x="408812" y="843880"/>
                  </a:lnTo>
                  <a:lnTo>
                    <a:pt x="466890" y="826794"/>
                  </a:lnTo>
                  <a:lnTo>
                    <a:pt x="519846" y="809815"/>
                  </a:lnTo>
                  <a:lnTo>
                    <a:pt x="554217" y="798516"/>
                  </a:lnTo>
                  <a:lnTo>
                    <a:pt x="554352" y="794750"/>
                  </a:lnTo>
                  <a:lnTo>
                    <a:pt x="502487" y="789450"/>
                  </a:lnTo>
                  <a:lnTo>
                    <a:pt x="453055" y="788210"/>
                  </a:lnTo>
                  <a:lnTo>
                    <a:pt x="389693" y="787659"/>
                  </a:lnTo>
                  <a:lnTo>
                    <a:pt x="354358" y="787512"/>
                  </a:lnTo>
                  <a:lnTo>
                    <a:pt x="321394" y="787414"/>
                  </a:lnTo>
                  <a:lnTo>
                    <a:pt x="259680" y="787305"/>
                  </a:lnTo>
                  <a:lnTo>
                    <a:pt x="205912" y="787257"/>
                  </a:lnTo>
                  <a:lnTo>
                    <a:pt x="171980" y="787235"/>
                  </a:lnTo>
                  <a:lnTo>
                    <a:pt x="216536" y="787222"/>
                  </a:lnTo>
                  <a:lnTo>
                    <a:pt x="261368" y="787220"/>
                  </a:lnTo>
                  <a:lnTo>
                    <a:pt x="306380" y="787219"/>
                  </a:lnTo>
                  <a:lnTo>
                    <a:pt x="361507" y="787218"/>
                  </a:lnTo>
                  <a:lnTo>
                    <a:pt x="419874" y="787218"/>
                  </a:lnTo>
                  <a:lnTo>
                    <a:pt x="470902" y="787218"/>
                  </a:lnTo>
                  <a:lnTo>
                    <a:pt x="518666" y="787218"/>
                  </a:lnTo>
                  <a:lnTo>
                    <a:pt x="541940" y="787218"/>
                  </a:lnTo>
                  <a:lnTo>
                    <a:pt x="548049" y="789100"/>
                  </a:lnTo>
                  <a:lnTo>
                    <a:pt x="542714" y="792235"/>
                  </a:lnTo>
                  <a:lnTo>
                    <a:pt x="500292" y="810655"/>
                  </a:lnTo>
                  <a:lnTo>
                    <a:pt x="436923" y="839945"/>
                  </a:lnTo>
                  <a:lnTo>
                    <a:pt x="380014" y="857690"/>
                  </a:lnTo>
                  <a:lnTo>
                    <a:pt x="323363" y="865576"/>
                  </a:lnTo>
                  <a:lnTo>
                    <a:pt x="266827" y="879115"/>
                  </a:lnTo>
                  <a:lnTo>
                    <a:pt x="210342" y="893913"/>
                  </a:lnTo>
                  <a:lnTo>
                    <a:pt x="153879" y="900490"/>
                  </a:lnTo>
                  <a:lnTo>
                    <a:pt x="107462" y="908430"/>
                  </a:lnTo>
                  <a:lnTo>
                    <a:pt x="64254" y="918231"/>
                  </a:lnTo>
                  <a:lnTo>
                    <a:pt x="2091" y="930564"/>
                  </a:lnTo>
                  <a:lnTo>
                    <a:pt x="0" y="929819"/>
                  </a:lnTo>
                  <a:lnTo>
                    <a:pt x="14612" y="923974"/>
                  </a:lnTo>
                  <a:lnTo>
                    <a:pt x="63268" y="908224"/>
                  </a:lnTo>
                  <a:lnTo>
                    <a:pt x="118032" y="882443"/>
                  </a:lnTo>
                  <a:lnTo>
                    <a:pt x="166162" y="868424"/>
                  </a:lnTo>
                  <a:lnTo>
                    <a:pt x="188404" y="869578"/>
                  </a:lnTo>
                  <a:lnTo>
                    <a:pt x="228168" y="885911"/>
                  </a:lnTo>
                  <a:lnTo>
                    <a:pt x="282289" y="944819"/>
                  </a:lnTo>
                  <a:lnTo>
                    <a:pt x="306898" y="995238"/>
                  </a:lnTo>
                  <a:lnTo>
                    <a:pt x="327870" y="1041479"/>
                  </a:lnTo>
                  <a:lnTo>
                    <a:pt x="377291" y="1096530"/>
                  </a:lnTo>
                  <a:lnTo>
                    <a:pt x="399851" y="1144155"/>
                  </a:lnTo>
                  <a:lnTo>
                    <a:pt x="418452" y="1194014"/>
                  </a:lnTo>
                  <a:lnTo>
                    <a:pt x="424331" y="1210815"/>
                  </a:lnTo>
                  <a:lnTo>
                    <a:pt x="422605" y="1218253"/>
                  </a:lnTo>
                  <a:lnTo>
                    <a:pt x="415810" y="1219449"/>
                  </a:lnTo>
                  <a:lnTo>
                    <a:pt x="405636" y="1216483"/>
                  </a:lnTo>
                  <a:lnTo>
                    <a:pt x="384297" y="1193119"/>
                  </a:lnTo>
                  <a:lnTo>
                    <a:pt x="346110" y="1137653"/>
                  </a:lnTo>
                  <a:lnTo>
                    <a:pt x="299047" y="1078572"/>
                  </a:lnTo>
                  <a:lnTo>
                    <a:pt x="254371" y="1025318"/>
                  </a:lnTo>
                  <a:lnTo>
                    <a:pt x="241566" y="1008040"/>
                  </a:lnTo>
                  <a:lnTo>
                    <a:pt x="227384" y="1004048"/>
                  </a:lnTo>
                  <a:lnTo>
                    <a:pt x="212285" y="1008912"/>
                  </a:lnTo>
                  <a:lnTo>
                    <a:pt x="196575" y="1019681"/>
                  </a:lnTo>
                  <a:lnTo>
                    <a:pt x="186101" y="1034386"/>
                  </a:lnTo>
                  <a:lnTo>
                    <a:pt x="174464" y="1070794"/>
                  </a:lnTo>
                  <a:lnTo>
                    <a:pt x="167912" y="1133603"/>
                  </a:lnTo>
                  <a:lnTo>
                    <a:pt x="171397" y="1177606"/>
                  </a:lnTo>
                  <a:lnTo>
                    <a:pt x="174961" y="1199877"/>
                  </a:lnTo>
                  <a:lnTo>
                    <a:pt x="182980" y="1212843"/>
                  </a:lnTo>
                  <a:lnTo>
                    <a:pt x="193972" y="1219605"/>
                  </a:lnTo>
                  <a:lnTo>
                    <a:pt x="206943" y="1222232"/>
                  </a:lnTo>
                  <a:lnTo>
                    <a:pt x="217473" y="1216457"/>
                  </a:lnTo>
                  <a:lnTo>
                    <a:pt x="252908" y="1158131"/>
                  </a:lnTo>
                  <a:lnTo>
                    <a:pt x="279585" y="1108471"/>
                  </a:lnTo>
                  <a:lnTo>
                    <a:pt x="304423" y="1063026"/>
                  </a:lnTo>
                  <a:lnTo>
                    <a:pt x="314445" y="1050113"/>
                  </a:lnTo>
                  <a:lnTo>
                    <a:pt x="321126" y="1049029"/>
                  </a:lnTo>
                  <a:lnTo>
                    <a:pt x="325580" y="1055833"/>
                  </a:lnTo>
                  <a:lnTo>
                    <a:pt x="331848" y="1101366"/>
                  </a:lnTo>
                  <a:lnTo>
                    <a:pt x="332728" y="1120828"/>
                  </a:lnTo>
                  <a:lnTo>
                    <a:pt x="340841" y="1131921"/>
                  </a:lnTo>
                  <a:lnTo>
                    <a:pt x="353775" y="1137435"/>
                  </a:lnTo>
                  <a:lnTo>
                    <a:pt x="402221" y="1142818"/>
                  </a:lnTo>
                </a:path>
              </a:pathLst>
            </a:custGeom>
            <a:ln w="127000" cap="flat" cmpd="sng" algn="ctr">
              <a:solidFill>
                <a:srgbClr val="32CD3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8843433" y="155786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0" cap="flat" cmpd="sng" algn="ctr">
              <a:solidFill>
                <a:srgbClr val="32CD3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6088112" y="905074"/>
            <a:ext cx="2250949" cy="2250948"/>
          </a:xfrm>
          <a:custGeom>
            <a:avLst/>
            <a:gdLst/>
            <a:ahLst/>
            <a:cxnLst/>
            <a:rect l="0" t="0" r="0" b="0"/>
            <a:pathLst>
              <a:path w="2250949" h="2250948">
                <a:moveTo>
                  <a:pt x="0" y="0"/>
                </a:moveTo>
                <a:lnTo>
                  <a:pt x="60453" y="0"/>
                </a:lnTo>
                <a:lnTo>
                  <a:pt x="116206" y="2285"/>
                </a:lnTo>
                <a:lnTo>
                  <a:pt x="174371" y="4571"/>
                </a:lnTo>
                <a:lnTo>
                  <a:pt x="230124" y="9271"/>
                </a:lnTo>
                <a:lnTo>
                  <a:pt x="286005" y="16255"/>
                </a:lnTo>
                <a:lnTo>
                  <a:pt x="341758" y="23241"/>
                </a:lnTo>
                <a:lnTo>
                  <a:pt x="397510" y="30225"/>
                </a:lnTo>
                <a:lnTo>
                  <a:pt x="451105" y="39496"/>
                </a:lnTo>
                <a:lnTo>
                  <a:pt x="504571" y="51053"/>
                </a:lnTo>
                <a:lnTo>
                  <a:pt x="558038" y="62737"/>
                </a:lnTo>
                <a:lnTo>
                  <a:pt x="611506" y="76707"/>
                </a:lnTo>
                <a:lnTo>
                  <a:pt x="662686" y="90678"/>
                </a:lnTo>
                <a:lnTo>
                  <a:pt x="713868" y="106934"/>
                </a:lnTo>
                <a:lnTo>
                  <a:pt x="764921" y="125475"/>
                </a:lnTo>
                <a:lnTo>
                  <a:pt x="816103" y="144144"/>
                </a:lnTo>
                <a:lnTo>
                  <a:pt x="864997" y="162687"/>
                </a:lnTo>
                <a:lnTo>
                  <a:pt x="916179" y="183641"/>
                </a:lnTo>
                <a:lnTo>
                  <a:pt x="962660" y="206882"/>
                </a:lnTo>
                <a:lnTo>
                  <a:pt x="1011556" y="230123"/>
                </a:lnTo>
                <a:lnTo>
                  <a:pt x="1060323" y="255650"/>
                </a:lnTo>
                <a:lnTo>
                  <a:pt x="1106806" y="281305"/>
                </a:lnTo>
                <a:lnTo>
                  <a:pt x="1153415" y="309244"/>
                </a:lnTo>
                <a:lnTo>
                  <a:pt x="1199896" y="339471"/>
                </a:lnTo>
                <a:lnTo>
                  <a:pt x="1246379" y="369696"/>
                </a:lnTo>
                <a:lnTo>
                  <a:pt x="1290447" y="399922"/>
                </a:lnTo>
                <a:lnTo>
                  <a:pt x="1337057" y="434720"/>
                </a:lnTo>
                <a:lnTo>
                  <a:pt x="1381253" y="467359"/>
                </a:lnTo>
                <a:lnTo>
                  <a:pt x="1423162" y="504570"/>
                </a:lnTo>
                <a:lnTo>
                  <a:pt x="1467232" y="539368"/>
                </a:lnTo>
                <a:lnTo>
                  <a:pt x="1509015" y="578992"/>
                </a:lnTo>
                <a:lnTo>
                  <a:pt x="1551052" y="616202"/>
                </a:lnTo>
                <a:lnTo>
                  <a:pt x="1592834" y="657985"/>
                </a:lnTo>
                <a:lnTo>
                  <a:pt x="1634618" y="699896"/>
                </a:lnTo>
                <a:lnTo>
                  <a:pt x="1671829" y="741806"/>
                </a:lnTo>
                <a:lnTo>
                  <a:pt x="1711453" y="783588"/>
                </a:lnTo>
                <a:lnTo>
                  <a:pt x="1746250" y="827785"/>
                </a:lnTo>
                <a:lnTo>
                  <a:pt x="1783461" y="869694"/>
                </a:lnTo>
                <a:lnTo>
                  <a:pt x="1816100" y="913763"/>
                </a:lnTo>
                <a:lnTo>
                  <a:pt x="1851025" y="957960"/>
                </a:lnTo>
                <a:lnTo>
                  <a:pt x="1881124" y="1004441"/>
                </a:lnTo>
                <a:lnTo>
                  <a:pt x="1911350" y="1050924"/>
                </a:lnTo>
                <a:lnTo>
                  <a:pt x="1941577" y="1095119"/>
                </a:lnTo>
                <a:lnTo>
                  <a:pt x="1969517" y="1141729"/>
                </a:lnTo>
                <a:lnTo>
                  <a:pt x="1995170" y="1190497"/>
                </a:lnTo>
                <a:lnTo>
                  <a:pt x="2020697" y="1236978"/>
                </a:lnTo>
                <a:lnTo>
                  <a:pt x="2043938" y="1285874"/>
                </a:lnTo>
                <a:lnTo>
                  <a:pt x="2067180" y="1334641"/>
                </a:lnTo>
                <a:lnTo>
                  <a:pt x="2088134" y="1385822"/>
                </a:lnTo>
                <a:lnTo>
                  <a:pt x="2106804" y="1434717"/>
                </a:lnTo>
                <a:lnTo>
                  <a:pt x="2125345" y="1485899"/>
                </a:lnTo>
                <a:lnTo>
                  <a:pt x="2143887" y="1537080"/>
                </a:lnTo>
                <a:lnTo>
                  <a:pt x="2160144" y="1588133"/>
                </a:lnTo>
                <a:lnTo>
                  <a:pt x="2174113" y="1639315"/>
                </a:lnTo>
                <a:lnTo>
                  <a:pt x="2188083" y="1692782"/>
                </a:lnTo>
                <a:lnTo>
                  <a:pt x="2199768" y="1746249"/>
                </a:lnTo>
                <a:lnTo>
                  <a:pt x="2211324" y="1799716"/>
                </a:lnTo>
                <a:lnTo>
                  <a:pt x="2220722" y="1853310"/>
                </a:lnTo>
                <a:lnTo>
                  <a:pt x="2227708" y="1909063"/>
                </a:lnTo>
                <a:lnTo>
                  <a:pt x="2234693" y="1964943"/>
                </a:lnTo>
                <a:lnTo>
                  <a:pt x="2241550" y="2020696"/>
                </a:lnTo>
                <a:lnTo>
                  <a:pt x="2246249" y="2076576"/>
                </a:lnTo>
                <a:lnTo>
                  <a:pt x="2248662" y="2134614"/>
                </a:lnTo>
                <a:lnTo>
                  <a:pt x="2250948" y="2190367"/>
                </a:lnTo>
                <a:lnTo>
                  <a:pt x="2250948" y="2250947"/>
                </a:lnTo>
                <a:lnTo>
                  <a:pt x="0" y="2250947"/>
                </a:lnTo>
                <a:close/>
              </a:path>
            </a:pathLst>
          </a:custGeom>
          <a:solidFill>
            <a:srgbClr val="FFFF00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471488" y="1553146"/>
            <a:ext cx="2250949" cy="2250948"/>
          </a:xfrm>
          <a:custGeom>
            <a:avLst/>
            <a:gdLst/>
            <a:ahLst/>
            <a:cxnLst/>
            <a:rect l="0" t="0" r="0" b="0"/>
            <a:pathLst>
              <a:path w="2250949" h="2250948">
                <a:moveTo>
                  <a:pt x="2250948" y="2250947"/>
                </a:moveTo>
                <a:lnTo>
                  <a:pt x="0" y="2250947"/>
                </a:lnTo>
                <a:lnTo>
                  <a:pt x="0" y="2190368"/>
                </a:lnTo>
                <a:lnTo>
                  <a:pt x="2159" y="2134616"/>
                </a:lnTo>
                <a:lnTo>
                  <a:pt x="4571" y="2076577"/>
                </a:lnTo>
                <a:lnTo>
                  <a:pt x="9271" y="2020697"/>
                </a:lnTo>
                <a:lnTo>
                  <a:pt x="16255" y="1964943"/>
                </a:lnTo>
                <a:lnTo>
                  <a:pt x="23241" y="1909064"/>
                </a:lnTo>
                <a:lnTo>
                  <a:pt x="30226" y="1853310"/>
                </a:lnTo>
                <a:lnTo>
                  <a:pt x="39496" y="1799716"/>
                </a:lnTo>
                <a:lnTo>
                  <a:pt x="51053" y="1746249"/>
                </a:lnTo>
                <a:lnTo>
                  <a:pt x="62737" y="1692783"/>
                </a:lnTo>
                <a:lnTo>
                  <a:pt x="76707" y="1639315"/>
                </a:lnTo>
                <a:lnTo>
                  <a:pt x="90677" y="1588134"/>
                </a:lnTo>
                <a:lnTo>
                  <a:pt x="106934" y="1537080"/>
                </a:lnTo>
                <a:lnTo>
                  <a:pt x="125476" y="1485899"/>
                </a:lnTo>
                <a:lnTo>
                  <a:pt x="144145" y="1434718"/>
                </a:lnTo>
                <a:lnTo>
                  <a:pt x="162687" y="1385824"/>
                </a:lnTo>
                <a:lnTo>
                  <a:pt x="183642" y="1334643"/>
                </a:lnTo>
                <a:lnTo>
                  <a:pt x="206882" y="1285874"/>
                </a:lnTo>
                <a:lnTo>
                  <a:pt x="230124" y="1237106"/>
                </a:lnTo>
                <a:lnTo>
                  <a:pt x="255651" y="1190498"/>
                </a:lnTo>
                <a:lnTo>
                  <a:pt x="281305" y="1141730"/>
                </a:lnTo>
                <a:lnTo>
                  <a:pt x="309245" y="1095248"/>
                </a:lnTo>
                <a:lnTo>
                  <a:pt x="339470" y="1050924"/>
                </a:lnTo>
                <a:lnTo>
                  <a:pt x="369696" y="1004443"/>
                </a:lnTo>
                <a:lnTo>
                  <a:pt x="399923" y="957961"/>
                </a:lnTo>
                <a:lnTo>
                  <a:pt x="434720" y="913765"/>
                </a:lnTo>
                <a:lnTo>
                  <a:pt x="467359" y="869696"/>
                </a:lnTo>
                <a:lnTo>
                  <a:pt x="504570" y="827786"/>
                </a:lnTo>
                <a:lnTo>
                  <a:pt x="539368" y="783590"/>
                </a:lnTo>
                <a:lnTo>
                  <a:pt x="578992" y="741806"/>
                </a:lnTo>
                <a:lnTo>
                  <a:pt x="616203" y="699896"/>
                </a:lnTo>
                <a:lnTo>
                  <a:pt x="657987" y="657986"/>
                </a:lnTo>
                <a:lnTo>
                  <a:pt x="699897" y="616203"/>
                </a:lnTo>
                <a:lnTo>
                  <a:pt x="741806" y="578993"/>
                </a:lnTo>
                <a:lnTo>
                  <a:pt x="783589" y="539368"/>
                </a:lnTo>
                <a:lnTo>
                  <a:pt x="827786" y="504571"/>
                </a:lnTo>
                <a:lnTo>
                  <a:pt x="869695" y="467359"/>
                </a:lnTo>
                <a:lnTo>
                  <a:pt x="913764" y="434721"/>
                </a:lnTo>
                <a:lnTo>
                  <a:pt x="960373" y="399923"/>
                </a:lnTo>
                <a:lnTo>
                  <a:pt x="1004442" y="369696"/>
                </a:lnTo>
                <a:lnTo>
                  <a:pt x="1050925" y="339471"/>
                </a:lnTo>
                <a:lnTo>
                  <a:pt x="1097534" y="309245"/>
                </a:lnTo>
                <a:lnTo>
                  <a:pt x="1144015" y="281305"/>
                </a:lnTo>
                <a:lnTo>
                  <a:pt x="1190498" y="255651"/>
                </a:lnTo>
                <a:lnTo>
                  <a:pt x="1239265" y="230124"/>
                </a:lnTo>
                <a:lnTo>
                  <a:pt x="1288161" y="206883"/>
                </a:lnTo>
                <a:lnTo>
                  <a:pt x="1334643" y="183642"/>
                </a:lnTo>
                <a:lnTo>
                  <a:pt x="1385824" y="162687"/>
                </a:lnTo>
                <a:lnTo>
                  <a:pt x="1434718" y="144145"/>
                </a:lnTo>
                <a:lnTo>
                  <a:pt x="1485899" y="125476"/>
                </a:lnTo>
                <a:lnTo>
                  <a:pt x="1537080" y="106934"/>
                </a:lnTo>
                <a:lnTo>
                  <a:pt x="1588134" y="90678"/>
                </a:lnTo>
                <a:lnTo>
                  <a:pt x="1639315" y="76708"/>
                </a:lnTo>
                <a:lnTo>
                  <a:pt x="1692783" y="62737"/>
                </a:lnTo>
                <a:lnTo>
                  <a:pt x="1746249" y="51053"/>
                </a:lnTo>
                <a:lnTo>
                  <a:pt x="1799717" y="39497"/>
                </a:lnTo>
                <a:lnTo>
                  <a:pt x="1853311" y="30226"/>
                </a:lnTo>
                <a:lnTo>
                  <a:pt x="1909064" y="23240"/>
                </a:lnTo>
                <a:lnTo>
                  <a:pt x="1964943" y="16256"/>
                </a:lnTo>
                <a:lnTo>
                  <a:pt x="2020696" y="9270"/>
                </a:lnTo>
                <a:lnTo>
                  <a:pt x="2076577" y="4572"/>
                </a:lnTo>
                <a:lnTo>
                  <a:pt x="2134615" y="2286"/>
                </a:lnTo>
                <a:lnTo>
                  <a:pt x="2190368" y="0"/>
                </a:lnTo>
                <a:lnTo>
                  <a:pt x="2250948" y="0"/>
                </a:lnTo>
                <a:close/>
              </a:path>
            </a:pathLst>
          </a:custGeom>
          <a:solidFill>
            <a:srgbClr val="FFFF00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903536" y="5009530"/>
            <a:ext cx="2257173" cy="2257173"/>
          </a:xfrm>
          <a:custGeom>
            <a:avLst/>
            <a:gdLst/>
            <a:ahLst/>
            <a:cxnLst/>
            <a:rect l="0" t="0" r="0" b="0"/>
            <a:pathLst>
              <a:path w="2257173" h="2257173">
                <a:moveTo>
                  <a:pt x="2257172" y="2257172"/>
                </a:moveTo>
                <a:lnTo>
                  <a:pt x="2196592" y="2257172"/>
                </a:lnTo>
                <a:lnTo>
                  <a:pt x="2140586" y="2254886"/>
                </a:lnTo>
                <a:lnTo>
                  <a:pt x="2082292" y="2252599"/>
                </a:lnTo>
                <a:lnTo>
                  <a:pt x="2026412" y="2247900"/>
                </a:lnTo>
                <a:lnTo>
                  <a:pt x="1970405" y="2240916"/>
                </a:lnTo>
                <a:lnTo>
                  <a:pt x="1914398" y="2233930"/>
                </a:lnTo>
                <a:lnTo>
                  <a:pt x="1858518" y="2226946"/>
                </a:lnTo>
                <a:lnTo>
                  <a:pt x="1804798" y="2217548"/>
                </a:lnTo>
                <a:lnTo>
                  <a:pt x="1751204" y="2205863"/>
                </a:lnTo>
                <a:lnTo>
                  <a:pt x="1697482" y="2194306"/>
                </a:lnTo>
                <a:lnTo>
                  <a:pt x="1643888" y="2180336"/>
                </a:lnTo>
                <a:lnTo>
                  <a:pt x="1592707" y="2166240"/>
                </a:lnTo>
                <a:lnTo>
                  <a:pt x="1541399" y="2149984"/>
                </a:lnTo>
                <a:lnTo>
                  <a:pt x="1490092" y="2131315"/>
                </a:lnTo>
                <a:lnTo>
                  <a:pt x="1438784" y="2112646"/>
                </a:lnTo>
                <a:lnTo>
                  <a:pt x="1389761" y="2093977"/>
                </a:lnTo>
                <a:lnTo>
                  <a:pt x="1338454" y="2073022"/>
                </a:lnTo>
                <a:lnTo>
                  <a:pt x="1291844" y="2049654"/>
                </a:lnTo>
                <a:lnTo>
                  <a:pt x="1242823" y="2026412"/>
                </a:lnTo>
                <a:lnTo>
                  <a:pt x="1193928" y="2000759"/>
                </a:lnTo>
                <a:lnTo>
                  <a:pt x="1147318" y="1975105"/>
                </a:lnTo>
                <a:lnTo>
                  <a:pt x="1100710" y="1947037"/>
                </a:lnTo>
                <a:lnTo>
                  <a:pt x="1053973" y="1916685"/>
                </a:lnTo>
                <a:lnTo>
                  <a:pt x="1007365" y="1886459"/>
                </a:lnTo>
                <a:lnTo>
                  <a:pt x="963042" y="1856232"/>
                </a:lnTo>
                <a:lnTo>
                  <a:pt x="916305" y="1821180"/>
                </a:lnTo>
                <a:lnTo>
                  <a:pt x="872110" y="1788542"/>
                </a:lnTo>
                <a:lnTo>
                  <a:pt x="830199" y="1751204"/>
                </a:lnTo>
                <a:lnTo>
                  <a:pt x="785877" y="1716279"/>
                </a:lnTo>
                <a:lnTo>
                  <a:pt x="743840" y="1676528"/>
                </a:lnTo>
                <a:lnTo>
                  <a:pt x="701803" y="1639317"/>
                </a:lnTo>
                <a:lnTo>
                  <a:pt x="659892" y="1597280"/>
                </a:lnTo>
                <a:lnTo>
                  <a:pt x="617855" y="1555369"/>
                </a:lnTo>
                <a:lnTo>
                  <a:pt x="580644" y="1513332"/>
                </a:lnTo>
                <a:lnTo>
                  <a:pt x="541021" y="1471423"/>
                </a:lnTo>
                <a:lnTo>
                  <a:pt x="505968" y="1427099"/>
                </a:lnTo>
                <a:lnTo>
                  <a:pt x="468757" y="1385062"/>
                </a:lnTo>
                <a:lnTo>
                  <a:pt x="435992" y="1340867"/>
                </a:lnTo>
                <a:lnTo>
                  <a:pt x="401067" y="1296543"/>
                </a:lnTo>
                <a:lnTo>
                  <a:pt x="370713" y="1249935"/>
                </a:lnTo>
                <a:lnTo>
                  <a:pt x="340487" y="1203198"/>
                </a:lnTo>
                <a:lnTo>
                  <a:pt x="310135" y="1158875"/>
                </a:lnTo>
                <a:lnTo>
                  <a:pt x="282067" y="1112267"/>
                </a:lnTo>
                <a:lnTo>
                  <a:pt x="256413" y="1063244"/>
                </a:lnTo>
                <a:lnTo>
                  <a:pt x="230760" y="1016636"/>
                </a:lnTo>
                <a:lnTo>
                  <a:pt x="207518" y="967741"/>
                </a:lnTo>
                <a:lnTo>
                  <a:pt x="184150" y="918718"/>
                </a:lnTo>
                <a:lnTo>
                  <a:pt x="163196" y="867411"/>
                </a:lnTo>
                <a:lnTo>
                  <a:pt x="144527" y="818388"/>
                </a:lnTo>
                <a:lnTo>
                  <a:pt x="125857" y="767080"/>
                </a:lnTo>
                <a:lnTo>
                  <a:pt x="107188" y="715899"/>
                </a:lnTo>
                <a:lnTo>
                  <a:pt x="90932" y="664592"/>
                </a:lnTo>
                <a:lnTo>
                  <a:pt x="76962" y="613284"/>
                </a:lnTo>
                <a:lnTo>
                  <a:pt x="62866" y="559690"/>
                </a:lnTo>
                <a:lnTo>
                  <a:pt x="51309" y="505968"/>
                </a:lnTo>
                <a:lnTo>
                  <a:pt x="39624" y="452374"/>
                </a:lnTo>
                <a:lnTo>
                  <a:pt x="30227" y="398654"/>
                </a:lnTo>
                <a:lnTo>
                  <a:pt x="23368" y="342773"/>
                </a:lnTo>
                <a:lnTo>
                  <a:pt x="16256" y="286767"/>
                </a:lnTo>
                <a:lnTo>
                  <a:pt x="9272" y="230760"/>
                </a:lnTo>
                <a:lnTo>
                  <a:pt x="4699" y="174880"/>
                </a:lnTo>
                <a:lnTo>
                  <a:pt x="2286" y="116586"/>
                </a:lnTo>
                <a:lnTo>
                  <a:pt x="0" y="60580"/>
                </a:lnTo>
                <a:lnTo>
                  <a:pt x="0" y="0"/>
                </a:lnTo>
                <a:lnTo>
                  <a:pt x="2257172" y="0"/>
                </a:lnTo>
                <a:close/>
              </a:path>
            </a:pathLst>
          </a:custGeom>
          <a:solidFill>
            <a:srgbClr val="FFFF00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2991768" y="2057202"/>
            <a:ext cx="2232026" cy="2232026"/>
          </a:xfrm>
          <a:custGeom>
            <a:avLst/>
            <a:gdLst/>
            <a:ahLst/>
            <a:cxnLst/>
            <a:rect l="0" t="0" r="0" b="0"/>
            <a:pathLst>
              <a:path w="2232026" h="2232026">
                <a:moveTo>
                  <a:pt x="0" y="0"/>
                </a:moveTo>
                <a:lnTo>
                  <a:pt x="2232025" y="0"/>
                </a:lnTo>
                <a:lnTo>
                  <a:pt x="2232025" y="59944"/>
                </a:lnTo>
                <a:lnTo>
                  <a:pt x="2229867" y="115316"/>
                </a:lnTo>
                <a:lnTo>
                  <a:pt x="2227454" y="172847"/>
                </a:lnTo>
                <a:lnTo>
                  <a:pt x="2222882" y="228219"/>
                </a:lnTo>
                <a:lnTo>
                  <a:pt x="2215897" y="283591"/>
                </a:lnTo>
                <a:lnTo>
                  <a:pt x="2209038" y="338963"/>
                </a:lnTo>
                <a:lnTo>
                  <a:pt x="2202054" y="394335"/>
                </a:lnTo>
                <a:lnTo>
                  <a:pt x="2192910" y="447294"/>
                </a:lnTo>
                <a:lnTo>
                  <a:pt x="2181352" y="500380"/>
                </a:lnTo>
                <a:lnTo>
                  <a:pt x="2169796" y="553466"/>
                </a:lnTo>
                <a:lnTo>
                  <a:pt x="2155952" y="606425"/>
                </a:lnTo>
                <a:lnTo>
                  <a:pt x="2142110" y="657097"/>
                </a:lnTo>
                <a:lnTo>
                  <a:pt x="2125981" y="707898"/>
                </a:lnTo>
                <a:lnTo>
                  <a:pt x="2107565" y="758570"/>
                </a:lnTo>
                <a:lnTo>
                  <a:pt x="2089150" y="809370"/>
                </a:lnTo>
                <a:lnTo>
                  <a:pt x="2070609" y="857757"/>
                </a:lnTo>
                <a:lnTo>
                  <a:pt x="2049908" y="908557"/>
                </a:lnTo>
                <a:lnTo>
                  <a:pt x="2026794" y="956945"/>
                </a:lnTo>
                <a:lnTo>
                  <a:pt x="2003807" y="1005332"/>
                </a:lnTo>
                <a:lnTo>
                  <a:pt x="1978407" y="1051432"/>
                </a:lnTo>
                <a:lnTo>
                  <a:pt x="1953133" y="1099947"/>
                </a:lnTo>
                <a:lnTo>
                  <a:pt x="1925320" y="1146048"/>
                </a:lnTo>
                <a:lnTo>
                  <a:pt x="1895349" y="1189863"/>
                </a:lnTo>
                <a:lnTo>
                  <a:pt x="1865376" y="1235963"/>
                </a:lnTo>
                <a:lnTo>
                  <a:pt x="1835532" y="1282064"/>
                </a:lnTo>
                <a:lnTo>
                  <a:pt x="1800861" y="1325879"/>
                </a:lnTo>
                <a:lnTo>
                  <a:pt x="1768602" y="1369695"/>
                </a:lnTo>
                <a:lnTo>
                  <a:pt x="1731645" y="1411223"/>
                </a:lnTo>
                <a:lnTo>
                  <a:pt x="1697101" y="1455038"/>
                </a:lnTo>
                <a:lnTo>
                  <a:pt x="1657858" y="1496441"/>
                </a:lnTo>
                <a:lnTo>
                  <a:pt x="1621029" y="1538097"/>
                </a:lnTo>
                <a:lnTo>
                  <a:pt x="1579500" y="1579498"/>
                </a:lnTo>
                <a:lnTo>
                  <a:pt x="1538098" y="1621028"/>
                </a:lnTo>
                <a:lnTo>
                  <a:pt x="1496442" y="1657857"/>
                </a:lnTo>
                <a:lnTo>
                  <a:pt x="1455039" y="1697101"/>
                </a:lnTo>
                <a:lnTo>
                  <a:pt x="1411225" y="1731645"/>
                </a:lnTo>
                <a:lnTo>
                  <a:pt x="1369695" y="1768601"/>
                </a:lnTo>
                <a:lnTo>
                  <a:pt x="1325881" y="1800860"/>
                </a:lnTo>
                <a:lnTo>
                  <a:pt x="1279652" y="1835530"/>
                </a:lnTo>
                <a:lnTo>
                  <a:pt x="1235964" y="1865376"/>
                </a:lnTo>
                <a:lnTo>
                  <a:pt x="1189863" y="1895348"/>
                </a:lnTo>
                <a:lnTo>
                  <a:pt x="1143763" y="1925320"/>
                </a:lnTo>
                <a:lnTo>
                  <a:pt x="1097534" y="1953132"/>
                </a:lnTo>
                <a:lnTo>
                  <a:pt x="1051433" y="1978405"/>
                </a:lnTo>
                <a:lnTo>
                  <a:pt x="1003046" y="2003805"/>
                </a:lnTo>
                <a:lnTo>
                  <a:pt x="954659" y="2026792"/>
                </a:lnTo>
                <a:lnTo>
                  <a:pt x="908558" y="2049907"/>
                </a:lnTo>
                <a:lnTo>
                  <a:pt x="857758" y="2070607"/>
                </a:lnTo>
                <a:lnTo>
                  <a:pt x="809371" y="2089150"/>
                </a:lnTo>
                <a:lnTo>
                  <a:pt x="758571" y="2107564"/>
                </a:lnTo>
                <a:lnTo>
                  <a:pt x="707899" y="2125979"/>
                </a:lnTo>
                <a:lnTo>
                  <a:pt x="657099" y="2142108"/>
                </a:lnTo>
                <a:lnTo>
                  <a:pt x="606425" y="2155951"/>
                </a:lnTo>
                <a:lnTo>
                  <a:pt x="553467" y="2169795"/>
                </a:lnTo>
                <a:lnTo>
                  <a:pt x="500381" y="2181351"/>
                </a:lnTo>
                <a:lnTo>
                  <a:pt x="447294" y="2192908"/>
                </a:lnTo>
                <a:lnTo>
                  <a:pt x="394336" y="2202053"/>
                </a:lnTo>
                <a:lnTo>
                  <a:pt x="338963" y="2209038"/>
                </a:lnTo>
                <a:lnTo>
                  <a:pt x="283592" y="2215895"/>
                </a:lnTo>
                <a:lnTo>
                  <a:pt x="228219" y="2222880"/>
                </a:lnTo>
                <a:lnTo>
                  <a:pt x="172848" y="2227453"/>
                </a:lnTo>
                <a:lnTo>
                  <a:pt x="115317" y="2229866"/>
                </a:lnTo>
                <a:lnTo>
                  <a:pt x="59944" y="2232025"/>
                </a:lnTo>
                <a:lnTo>
                  <a:pt x="0" y="2232025"/>
                </a:lnTo>
                <a:close/>
              </a:path>
            </a:pathLst>
          </a:custGeom>
          <a:solidFill>
            <a:srgbClr val="FFFF00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295647" y="7312405"/>
            <a:ext cx="4491229" cy="449122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E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57396" y="869568"/>
            <a:ext cx="2284476" cy="2458466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370698" y="3543680"/>
            <a:ext cx="1417702" cy="170142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5873877" y="1909572"/>
            <a:ext cx="2055876" cy="184911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6845300" y="-196342"/>
            <a:ext cx="1033653" cy="1453642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6426200" y="4907915"/>
            <a:ext cx="512444" cy="2064385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779382" y="948055"/>
            <a:ext cx="902971" cy="174040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5524500" y="3873500"/>
            <a:ext cx="1435100" cy="13208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 rot="7965000">
            <a:off x="3537933" y="8507956"/>
            <a:ext cx="1598042" cy="1598168"/>
          </a:xfrm>
          <a:custGeom>
            <a:avLst/>
            <a:gdLst/>
            <a:ahLst/>
            <a:cxnLst/>
            <a:rect l="0" t="0" r="0" b="0"/>
            <a:pathLst>
              <a:path w="1598042" h="1598168">
                <a:moveTo>
                  <a:pt x="0" y="0"/>
                </a:moveTo>
                <a:lnTo>
                  <a:pt x="1598041" y="1598167"/>
                </a:lnTo>
                <a:lnTo>
                  <a:pt x="0" y="1598167"/>
                </a:lnTo>
                <a:close/>
              </a:path>
            </a:pathLst>
          </a:custGeom>
          <a:solidFill>
            <a:srgbClr val="0055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 rot="8060400">
            <a:off x="1918663" y="10057106"/>
            <a:ext cx="1424942" cy="1424941"/>
          </a:xfrm>
          <a:custGeom>
            <a:avLst/>
            <a:gdLst/>
            <a:ahLst/>
            <a:cxnLst/>
            <a:rect l="0" t="0" r="0" b="0"/>
            <a:pathLst>
              <a:path w="1424942" h="1424941">
                <a:moveTo>
                  <a:pt x="0" y="0"/>
                </a:moveTo>
                <a:lnTo>
                  <a:pt x="1424941" y="1424940"/>
                </a:lnTo>
                <a:lnTo>
                  <a:pt x="0" y="1424940"/>
                </a:lnTo>
                <a:close/>
              </a:path>
            </a:pathLst>
          </a:custGeom>
          <a:solidFill>
            <a:srgbClr val="0055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 rot="8055000">
            <a:off x="550493" y="6600702"/>
            <a:ext cx="1424941" cy="1424941"/>
          </a:xfrm>
          <a:custGeom>
            <a:avLst/>
            <a:gdLst/>
            <a:ahLst/>
            <a:cxnLst/>
            <a:rect l="0" t="0" r="0" b="0"/>
            <a:pathLst>
              <a:path w="1424941" h="1424941">
                <a:moveTo>
                  <a:pt x="0" y="0"/>
                </a:moveTo>
                <a:lnTo>
                  <a:pt x="1424940" y="1424940"/>
                </a:lnTo>
                <a:lnTo>
                  <a:pt x="0" y="1424940"/>
                </a:lnTo>
                <a:close/>
              </a:path>
            </a:pathLst>
          </a:custGeom>
          <a:solidFill>
            <a:srgbClr val="0055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005698" y="3530980"/>
            <a:ext cx="1417702" cy="170142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D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mp(7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888" y="9113986"/>
            <a:ext cx="2044700" cy="1905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Рисунок 2" descr="temp(16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5584" y="9834066"/>
            <a:ext cx="2140839" cy="1802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Рисунок 3" descr="temp(10)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500" y="8540750"/>
            <a:ext cx="1473200" cy="1905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Рисунок 4" descr="temp(11)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6264" y="9113986"/>
            <a:ext cx="2171700" cy="1905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Рисунок 5" descr="i (1)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9760" y="1553146"/>
            <a:ext cx="4123054" cy="40167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Рисунок 6" descr="temp(9)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56264" y="7745834"/>
            <a:ext cx="1628139" cy="15251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Рисунок 7" descr="temp(8)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18600" y="6683882"/>
            <a:ext cx="1166621" cy="17325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Рисунок 8" descr="temp(12).pn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5944" y="7745834"/>
            <a:ext cx="1866900" cy="1905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Рисунок 9" descr="temp(13).png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20160" y="9618042"/>
            <a:ext cx="2310129" cy="17325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Рисунок 10" descr="temp(14).png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25141" y="8526526"/>
            <a:ext cx="1270507" cy="17325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</Words>
  <Application>Microsoft Office PowerPoint</Application>
  <PresentationFormat>Произвольный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Arial - 36</vt:lpstr>
      <vt:lpstr>Arial - 24</vt:lpstr>
      <vt:lpstr>Times New Roman - 26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Матвей</cp:lastModifiedBy>
  <cp:revision>3</cp:revision>
  <dcterms:created xsi:type="dcterms:W3CDTF">2015-11-06T07:02:49Z</dcterms:created>
  <dcterms:modified xsi:type="dcterms:W3CDTF">2015-11-06T09:17:08Z</dcterms:modified>
</cp:coreProperties>
</file>