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мнемотехники в развитии речи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таршего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936704" cy="105767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Осипова Т.А.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19168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3432775"/>
            <a:ext cx="80648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 над пересказом сказок и составлением рассказов, можно выделить следующие этапы: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таблицы и разбор того, что на ней изображено.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Осуществляется перекодирование информации, т.е. преобразование из абстрактных символов в образы.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перекодирования осуществляется пересказ сказки или составление рассказа с опорой на символы, т.е. происходит отработка метода запоминания.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Делается графическая зарисовка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таблица может быть воспроизведена ребенком при ее показе ему. Детям задаются вопросы: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сказка спряталась в таблице?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кого эта сказка?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908720"/>
            <a:ext cx="813690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 по развитию связной речи с использованием мнемотехники: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 детей умение с помощью графической аналогии последовательно передавать литературные  тексты, совершенствовать умение составлять рассказы;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 детей психические процессы: различные виды памяти, внимания, мышление, воображение;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умственную активность, наблюдательность, умение сравнивать, выделять существенные признаки.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710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Составление описательных рассказов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Nov12&amp;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824004" cy="2827085"/>
          </a:xfrm>
          <a:prstGeom prst="rect">
            <a:avLst/>
          </a:prstGeom>
        </p:spPr>
      </p:pic>
      <p:pic>
        <p:nvPicPr>
          <p:cNvPr id="7" name="Рисунок 6" descr="Nov12&amp;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260899"/>
            <a:ext cx="3528392" cy="2597101"/>
          </a:xfrm>
          <a:prstGeom prst="rect">
            <a:avLst/>
          </a:prstGeom>
        </p:spPr>
      </p:pic>
      <p:pic>
        <p:nvPicPr>
          <p:cNvPr id="8" name="Рисунок 7" descr="Nov12&amp;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3567051" cy="2880320"/>
          </a:xfrm>
          <a:prstGeom prst="rect">
            <a:avLst/>
          </a:prstGeom>
        </p:spPr>
      </p:pic>
      <p:pic>
        <p:nvPicPr>
          <p:cNvPr id="10" name="Рисунок 9" descr="Nov12&amp;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28777"/>
            <a:ext cx="3384376" cy="262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Умение рассказывать помогает ребенку общаться, находить общий язык с другими детьми, быть интересным для сверстников и взрослых, придает ребенку уверенность в себе. </a:t>
            </a:r>
            <a:endParaRPr lang="ru-RU" b="1" dirty="0"/>
          </a:p>
        </p:txBody>
      </p:sp>
      <p:pic>
        <p:nvPicPr>
          <p:cNvPr id="4" name="Рисунок 3" descr="SCD4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536504" cy="3402378"/>
          </a:xfrm>
          <a:prstGeom prst="rect">
            <a:avLst/>
          </a:prstGeom>
        </p:spPr>
      </p:pic>
      <p:pic>
        <p:nvPicPr>
          <p:cNvPr id="5" name="Рисунок 4" descr="SCD4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речи детей старшего дошкольного возраста: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Речь детей однообразна: они не употребляют в речи наречия, прилагательные, причастия.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Слабо развита связная монологическая речь, т.е. умение логично без пропусков передать содержание прослушанной сказки, рассказа или просмотренного мультфильма.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этого возраста наряду с указанными речевыми особенностями характерна и недостаточная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процессов, тесно связанных с речевой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деятельностью: слабо развиты внимание и память, недостаточно сформировано словесно-логическое мышление.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328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Мнемотехника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улучшить память, развивает мышление, внимание, воображение, а все это необходимо для успешного развития речи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успешного развития связной речи: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Словарная работа;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строить предложения простого и сложного типа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по обогащению, уточнению и активизации словаря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тактильные дощечки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актиль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5364088" cy="5157192"/>
          </a:xfrm>
          <a:prstGeom prst="rect">
            <a:avLst/>
          </a:prstGeom>
        </p:spPr>
      </p:pic>
      <p:pic>
        <p:nvPicPr>
          <p:cNvPr id="8" name="Рисунок 7" descr="SCD4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363589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Этапы работы с тактильными дощечками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3600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Предложить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закрыть глаза;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Вложить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его руку дощечку с установкой ее потрогать;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Спросить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ребенка, что ему напоминает, когда он трогает дощечку (пушистого котенка, колючего ежа, хвостик мышки и т.д.);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4.Взять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ребенка дощечку, предложить открыть глаза.</a:t>
            </a:r>
          </a:p>
          <a:p>
            <a:endParaRPr lang="ru-RU" dirty="0"/>
          </a:p>
        </p:txBody>
      </p:sp>
      <p:pic>
        <p:nvPicPr>
          <p:cNvPr id="6" name="Рисунок 5" descr="SCD4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1" y="2132856"/>
            <a:ext cx="469743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05800" cy="7943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Сенсорно-графический план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26876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плана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енсор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924203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Умение детей строить простые и сложные предложения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988840"/>
            <a:ext cx="4587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«Составь предложение»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«Составь рассказ»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Nov12&amp;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632435" cy="3263100"/>
          </a:xfrm>
          <a:prstGeom prst="rect">
            <a:avLst/>
          </a:prstGeom>
        </p:spPr>
      </p:pic>
      <p:pic>
        <p:nvPicPr>
          <p:cNvPr id="4" name="Рисунок 3" descr="Nov12&amp;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1844824"/>
            <a:ext cx="447643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Пересказывание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литературных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ov14&amp;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464496" cy="5445224"/>
          </a:xfrm>
          <a:prstGeom prst="rect">
            <a:avLst/>
          </a:prstGeom>
        </p:spPr>
      </p:pic>
      <p:pic>
        <p:nvPicPr>
          <p:cNvPr id="6" name="Рисунок 5" descr="Nov14&amp;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4104456" cy="513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428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Использование мнемотехники в развитии речи у детей старшего дошкольного возраста</vt:lpstr>
      <vt:lpstr>Слайд 2</vt:lpstr>
      <vt:lpstr>Слайд 3</vt:lpstr>
      <vt:lpstr>Словарная работа</vt:lpstr>
      <vt:lpstr>Этапы работы с тактильными дощечками</vt:lpstr>
      <vt:lpstr>Сенсорно-графический план</vt:lpstr>
      <vt:lpstr>Умение детей строить простые и сложные предложения</vt:lpstr>
      <vt:lpstr>Мнемотаблицы  «Составь рассказ»</vt:lpstr>
      <vt:lpstr>Пересказывание литературных текстов</vt:lpstr>
      <vt:lpstr>Слайд 10</vt:lpstr>
      <vt:lpstr>Составление описательных рассказов</vt:lpstr>
      <vt:lpstr>Умение рассказывать помогает ребенку общаться, находить общий язык с другими детьми, быть интересным для сверстников и взрослых, придает ребенку уверенность в себе.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мнемотехники в развитии речи у детей старшего дошкольного возраста</dc:title>
  <dc:creator>Roma</dc:creator>
  <cp:lastModifiedBy>Roma</cp:lastModifiedBy>
  <cp:revision>19</cp:revision>
  <dcterms:created xsi:type="dcterms:W3CDTF">2011-11-14T18:12:14Z</dcterms:created>
  <dcterms:modified xsi:type="dcterms:W3CDTF">2011-11-14T20:36:39Z</dcterms:modified>
</cp:coreProperties>
</file>