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ADE3-CD29-4F0B-A117-0584AE46559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C72A-FF01-40F3-8224-1B7AFF19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ew Folder\новые документы\фоны\коллекция фонов\1255135.jpg"/>
          <p:cNvPicPr>
            <a:picLocks noChangeAspect="1" noChangeArrowheads="1"/>
          </p:cNvPicPr>
          <p:nvPr/>
        </p:nvPicPr>
        <p:blipFill>
          <a:blip r:embed="rId2" cstate="print"/>
          <a:srcRect r="166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НАСТЕ\P1100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2643206" cy="1982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48304" y="0"/>
            <a:ext cx="72670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Уголок родного края и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этнобиблиотека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группе детского сада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 descr="F:\НАСТЕ\P1100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71810"/>
            <a:ext cx="2667169" cy="200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F:\НАСТЕ\P1100569.JPG"/>
          <p:cNvPicPr>
            <a:picLocks noChangeAspect="1" noChangeArrowheads="1"/>
          </p:cNvPicPr>
          <p:nvPr/>
        </p:nvPicPr>
        <p:blipFill>
          <a:blip r:embed="rId5" cstate="print"/>
          <a:srcRect l="30631" t="20422" b="3725"/>
          <a:stretch>
            <a:fillRect/>
          </a:stretch>
        </p:blipFill>
        <p:spPr bwMode="auto">
          <a:xfrm>
            <a:off x="500034" y="2786058"/>
            <a:ext cx="2571768" cy="2109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F:\НАСТЕ\P1100576.JPG"/>
          <p:cNvPicPr>
            <a:picLocks noChangeAspect="1" noChangeArrowheads="1"/>
          </p:cNvPicPr>
          <p:nvPr/>
        </p:nvPicPr>
        <p:blipFill>
          <a:blip r:embed="rId6" cstate="print"/>
          <a:srcRect l="21803" t="9691"/>
          <a:stretch>
            <a:fillRect/>
          </a:stretch>
        </p:blipFill>
        <p:spPr bwMode="auto">
          <a:xfrm>
            <a:off x="6286512" y="857232"/>
            <a:ext cx="2643206" cy="221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F:\НАСТЕ\P11005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214422"/>
            <a:ext cx="2643206" cy="1982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 descr="D:\New Folder\новые документы\фоны\фоны с детками\5ee1d5fe3e7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2928934"/>
            <a:ext cx="2643206" cy="188108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011341"/>
            <a:ext cx="8215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Cambria" pitchFamily="18" charset="0"/>
              </a:rPr>
              <a:t>В уголке выставлены куклы в костюмах народов Сибири;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Cambria" pitchFamily="18" charset="0"/>
              </a:rPr>
              <a:t>Дидактические игры по истории и природе родного края;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Cambria" pitchFamily="18" charset="0"/>
              </a:rPr>
              <a:t>Геральдика города;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Cambria" pitchFamily="18" charset="0"/>
              </a:rPr>
              <a:t>В состав </a:t>
            </a:r>
            <a:r>
              <a:rPr lang="ru-RU" sz="1600" b="1" dirty="0" err="1" smtClean="0">
                <a:latin typeface="Cambria" pitchFamily="18" charset="0"/>
              </a:rPr>
              <a:t>этно</a:t>
            </a:r>
            <a:r>
              <a:rPr lang="ru-RU" sz="1600" b="1" dirty="0" smtClean="0">
                <a:latin typeface="Cambria" pitchFamily="18" charset="0"/>
              </a:rPr>
              <a:t> – библиотеки входят сказки народов Сибири, книги о городе Прокопьевске, сборники стихов;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Cambria" pitchFamily="18" charset="0"/>
              </a:rPr>
              <a:t>Книга памяти о героях земляках В.О.В.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 </cp:lastModifiedBy>
  <cp:revision>5</cp:revision>
  <dcterms:created xsi:type="dcterms:W3CDTF">2015-11-03T17:18:27Z</dcterms:created>
  <dcterms:modified xsi:type="dcterms:W3CDTF">2015-11-05T18:08:05Z</dcterms:modified>
</cp:coreProperties>
</file>