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5" r:id="rId4"/>
    <p:sldId id="267" r:id="rId5"/>
    <p:sldId id="266" r:id="rId6"/>
    <p:sldId id="270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D60093"/>
    <a:srgbClr val="009900"/>
    <a:srgbClr val="FB1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7" autoAdjust="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95E6-571D-4BB5-B90D-C1A12D3EF652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5F181-1D1C-4AA1-BD26-A8620A76A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2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5F181-1D1C-4AA1-BD26-A8620A76A8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1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0F3-2D8B-4BFB-8D27-43A0F82EBBA8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90C1-BF7B-4986-B23A-534E5FA7EF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0F3-2D8B-4BFB-8D27-43A0F82EBBA8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90C1-BF7B-4986-B23A-534E5FA7E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0F3-2D8B-4BFB-8D27-43A0F82EBBA8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90C1-BF7B-4986-B23A-534E5FA7E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0F3-2D8B-4BFB-8D27-43A0F82EBBA8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90C1-BF7B-4986-B23A-534E5FA7EF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0F3-2D8B-4BFB-8D27-43A0F82EBBA8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90C1-BF7B-4986-B23A-534E5FA7E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0F3-2D8B-4BFB-8D27-43A0F82EBBA8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90C1-BF7B-4986-B23A-534E5FA7EF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0F3-2D8B-4BFB-8D27-43A0F82EBBA8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90C1-BF7B-4986-B23A-534E5FA7EF7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0F3-2D8B-4BFB-8D27-43A0F82EBBA8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90C1-BF7B-4986-B23A-534E5FA7E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0F3-2D8B-4BFB-8D27-43A0F82EBBA8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90C1-BF7B-4986-B23A-534E5FA7E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0F3-2D8B-4BFB-8D27-43A0F82EBBA8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90C1-BF7B-4986-B23A-534E5FA7EF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40F3-2D8B-4BFB-8D27-43A0F82EBBA8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390C1-BF7B-4986-B23A-534E5FA7EF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97340F3-2D8B-4BFB-8D27-43A0F82EBBA8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5390C1-BF7B-4986-B23A-534E5FA7EF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924944"/>
            <a:ext cx="5637010" cy="17281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848872" cy="5328592"/>
          </a:xfrm>
        </p:spPr>
        <p:txBody>
          <a:bodyPr/>
          <a:lstStyle/>
          <a:p>
            <a:r>
              <a:rPr lang="ru-RU" dirty="0" smtClean="0">
                <a:solidFill>
                  <a:srgbClr val="009900"/>
                </a:solidFill>
              </a:rPr>
              <a:t>Неделя детской книги.</a:t>
            </a:r>
            <a:br>
              <a:rPr lang="ru-RU" dirty="0" smtClean="0">
                <a:solidFill>
                  <a:srgbClr val="009900"/>
                </a:solidFill>
              </a:rPr>
            </a:br>
            <a:r>
              <a:rPr lang="ru-RU" sz="4400" dirty="0">
                <a:solidFill>
                  <a:srgbClr val="009900"/>
                </a:solidFill>
              </a:rPr>
              <a:t/>
            </a:r>
            <a:br>
              <a:rPr lang="ru-RU" sz="4400" dirty="0">
                <a:solidFill>
                  <a:srgbClr val="009900"/>
                </a:solidFill>
              </a:rPr>
            </a:br>
            <a:r>
              <a:rPr lang="ru-RU" sz="3600" dirty="0" smtClean="0">
                <a:solidFill>
                  <a:srgbClr val="D60093"/>
                </a:solidFill>
              </a:rPr>
              <a:t>Развития навыков сотрудничества в совместной продуктивной деятельности.</a:t>
            </a:r>
            <a:r>
              <a:rPr lang="ru-RU" dirty="0" smtClean="0">
                <a:solidFill>
                  <a:srgbClr val="D60093"/>
                </a:solidFill>
              </a:rPr>
              <a:t> </a:t>
            </a:r>
            <a:br>
              <a:rPr lang="ru-RU" dirty="0" smtClean="0">
                <a:solidFill>
                  <a:srgbClr val="D60093"/>
                </a:solidFill>
              </a:rPr>
            </a:br>
            <a:r>
              <a:rPr lang="ru-RU" sz="2000" dirty="0">
                <a:solidFill>
                  <a:srgbClr val="D60093"/>
                </a:solidFill>
              </a:rPr>
              <a:t/>
            </a:r>
            <a:br>
              <a:rPr lang="ru-RU" sz="2000" dirty="0">
                <a:solidFill>
                  <a:srgbClr val="D60093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>Март. Младшая группа №10.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/>
              <a:t>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6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6957392"/>
            <a:ext cx="6512511" cy="790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196752"/>
            <a:ext cx="6999409" cy="5040560"/>
          </a:xfrm>
        </p:spPr>
      </p:pic>
      <p:sp>
        <p:nvSpPr>
          <p:cNvPr id="3" name="Прямоугольник 2"/>
          <p:cNvSpPr/>
          <p:nvPr/>
        </p:nvSpPr>
        <p:spPr>
          <a:xfrm>
            <a:off x="755576" y="5527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B1705"/>
                </a:solidFill>
                <a:effectLst>
                  <a:reflection blurRad="6350" stA="55000" endA="300" endPos="45500" dir="5400000" sy="-100000" algn="bl" rotWithShape="0"/>
                </a:effectLst>
              </a:rPr>
              <a:t>31 марта 2012 года – 130лет </a:t>
            </a:r>
            <a:r>
              <a:rPr lang="ru-RU" sz="2800" b="1" dirty="0" err="1">
                <a:solidFill>
                  <a:srgbClr val="FB1705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К.И.Чуковскому</a:t>
            </a:r>
            <a:r>
              <a:rPr lang="ru-RU" sz="2800" b="1" dirty="0">
                <a:solidFill>
                  <a:srgbClr val="FB1705"/>
                </a:solidFill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769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16632" y="6957392"/>
            <a:ext cx="6512511" cy="1150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6984776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60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695739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764704"/>
            <a:ext cx="4289249" cy="5231811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31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695739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9632" y="908720"/>
            <a:ext cx="7056784" cy="4770286"/>
          </a:xfrm>
        </p:spPr>
      </p:pic>
    </p:spTree>
    <p:extLst>
      <p:ext uri="{BB962C8B-B14F-4D97-AF65-F5344CB8AC3E}">
        <p14:creationId xmlns:p14="http://schemas.microsoft.com/office/powerpoint/2010/main" val="3101873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695739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20369"/>
            <a:ext cx="3805981" cy="362511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676785"/>
            <a:ext cx="3240360" cy="300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552" y="3676785"/>
            <a:ext cx="3131224" cy="300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12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6879704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20688"/>
            <a:ext cx="7488832" cy="5616624"/>
          </a:xfrm>
        </p:spPr>
      </p:pic>
    </p:spTree>
    <p:extLst>
      <p:ext uri="{BB962C8B-B14F-4D97-AF65-F5344CB8AC3E}">
        <p14:creationId xmlns:p14="http://schemas.microsoft.com/office/powerpoint/2010/main" val="13027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443</TotalTime>
  <Words>13</Words>
  <Application>Microsoft Office PowerPoint</Application>
  <PresentationFormat>Экран (4:3)</PresentationFormat>
  <Paragraphs>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Неделя детской книги.  Развития навыков сотрудничества в совместной продуктивной деятельности.   Март. Младшая группа №10.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детской книги. Младшая группа №10.</dc:title>
  <dc:creator>user</dc:creator>
  <cp:lastModifiedBy>user</cp:lastModifiedBy>
  <cp:revision>30</cp:revision>
  <dcterms:created xsi:type="dcterms:W3CDTF">2012-12-28T18:16:34Z</dcterms:created>
  <dcterms:modified xsi:type="dcterms:W3CDTF">2015-11-07T10:13:26Z</dcterms:modified>
</cp:coreProperties>
</file>