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  <p:sldId id="263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8F47EAC-594A-4C2D-A057-3474550869E1}" type="datetimeFigureOut">
              <a:rPr lang="ru-RU" smtClean="0"/>
              <a:t>18.03.2013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57CABC1-1E72-4F2B-8E96-17905A476EA3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7EAC-594A-4C2D-A057-3474550869E1}" type="datetimeFigureOut">
              <a:rPr lang="ru-RU" smtClean="0"/>
              <a:t>18.03.2013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CABC1-1E72-4F2B-8E96-17905A476EA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7EAC-594A-4C2D-A057-3474550869E1}" type="datetimeFigureOut">
              <a:rPr lang="ru-RU" smtClean="0"/>
              <a:t>18.03.2013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CABC1-1E72-4F2B-8E96-17905A476EA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8F47EAC-594A-4C2D-A057-3474550869E1}" type="datetimeFigureOut">
              <a:rPr lang="ru-RU" smtClean="0"/>
              <a:t>18.03.2013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57CABC1-1E72-4F2B-8E96-17905A476EA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8F47EAC-594A-4C2D-A057-3474550869E1}" type="datetimeFigureOut">
              <a:rPr lang="ru-RU" smtClean="0"/>
              <a:t>18.03.2013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57CABC1-1E72-4F2B-8E96-17905A476EA3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7EAC-594A-4C2D-A057-3474550869E1}" type="datetimeFigureOut">
              <a:rPr lang="ru-RU" smtClean="0"/>
              <a:t>18.03.2013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CABC1-1E72-4F2B-8E96-17905A476EA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7EAC-594A-4C2D-A057-3474550869E1}" type="datetimeFigureOut">
              <a:rPr lang="ru-RU" smtClean="0"/>
              <a:t>18.03.2013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CABC1-1E72-4F2B-8E96-17905A476EA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8F47EAC-594A-4C2D-A057-3474550869E1}" type="datetimeFigureOut">
              <a:rPr lang="ru-RU" smtClean="0"/>
              <a:t>18.03.2013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57CABC1-1E72-4F2B-8E96-17905A476EA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7EAC-594A-4C2D-A057-3474550869E1}" type="datetimeFigureOut">
              <a:rPr lang="ru-RU" smtClean="0"/>
              <a:t>18.03.2013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CABC1-1E72-4F2B-8E96-17905A476EA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8F47EAC-594A-4C2D-A057-3474550869E1}" type="datetimeFigureOut">
              <a:rPr lang="ru-RU" smtClean="0"/>
              <a:t>18.03.2013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57CABC1-1E72-4F2B-8E96-17905A476EA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8F47EAC-594A-4C2D-A057-3474550869E1}" type="datetimeFigureOut">
              <a:rPr lang="ru-RU" smtClean="0"/>
              <a:t>18.03.2013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57CABC1-1E72-4F2B-8E96-17905A476EA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8F47EAC-594A-4C2D-A057-3474550869E1}" type="datetimeFigureOut">
              <a:rPr lang="ru-RU" smtClean="0"/>
              <a:t>18.03.2013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57CABC1-1E72-4F2B-8E96-17905A476EA3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22176" y="332656"/>
            <a:ext cx="7467600" cy="2943012"/>
          </a:xfrm>
        </p:spPr>
        <p:txBody>
          <a:bodyPr/>
          <a:lstStyle/>
          <a:p>
            <a:r>
              <a:rPr lang="ru-RU" dirty="0" smtClean="0"/>
              <a:t>Рассматривание предметов- составление рассказов;</a:t>
            </a:r>
          </a:p>
          <a:p>
            <a:r>
              <a:rPr lang="ru-RU" dirty="0" smtClean="0"/>
              <a:t>Рассматривание иллюстраций и картинок, фильмов-презентаций -беседа по увиденному.</a:t>
            </a:r>
          </a:p>
          <a:p>
            <a:r>
              <a:rPr lang="ru-RU" dirty="0" err="1" smtClean="0"/>
              <a:t>Пальчиково</a:t>
            </a:r>
            <a:r>
              <a:rPr lang="ru-RU" dirty="0" smtClean="0"/>
              <a:t>-речевые игры.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88840"/>
            <a:ext cx="3899817" cy="2494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789040"/>
            <a:ext cx="3365500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6483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Развитие речи в процессе организации режимных моментов: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842992" cy="298092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Сообщение детям о том, что они сейчас будут делать – комментирование действия детей;</a:t>
            </a:r>
          </a:p>
          <a:p>
            <a:r>
              <a:rPr lang="ru-RU" dirty="0" smtClean="0"/>
              <a:t>Предложить одному из воспитанников рассказать о том, что он сейчас делает (комментирующая речь детей);</a:t>
            </a:r>
          </a:p>
          <a:p>
            <a:r>
              <a:rPr lang="ru-RU" dirty="0" smtClean="0"/>
              <a:t>Предложить ребёнку самостоятельно рассказать, как он будет выполнять тот или иной режимный момент;</a:t>
            </a:r>
          </a:p>
          <a:p>
            <a:r>
              <a:rPr lang="ru-RU" dirty="0" smtClean="0"/>
              <a:t>Использование художественного слова для обсуждения режимных моментов.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5013176"/>
            <a:ext cx="7467600" cy="100811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Большое значение играет и индивидуальная работа с детьми.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2215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178696" cy="1468760"/>
          </a:xfrm>
        </p:spPr>
        <p:txBody>
          <a:bodyPr/>
          <a:lstStyle/>
          <a:p>
            <a:r>
              <a:rPr lang="ru-RU" dirty="0" smtClean="0"/>
              <a:t>Фронтальные;</a:t>
            </a:r>
          </a:p>
          <a:p>
            <a:r>
              <a:rPr lang="ru-RU" dirty="0" smtClean="0"/>
              <a:t>Игровые.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Формы обучения по развитию предпосылок связной речи у детей:</a:t>
            </a:r>
            <a:endParaRPr lang="ru-RU" dirty="0"/>
          </a:p>
        </p:txBody>
      </p:sp>
      <p:pic>
        <p:nvPicPr>
          <p:cNvPr id="10" name="Рисунок 9" descr="C:\Users\Дом\Desktop\мамы\работа в д.с\нов.д. осень 2010\IMG_209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63801"/>
            <a:ext cx="2952750" cy="2214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D:\мамина\работа в д.с\ новая группа осень 2012\DSCF131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295" y="4245073"/>
            <a:ext cx="3200400" cy="240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645024"/>
            <a:ext cx="3567113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58763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73</TotalTime>
  <Words>105</Words>
  <Application>Microsoft Office PowerPoint</Application>
  <PresentationFormat>Экран (4:3)</PresentationFormat>
  <Paragraphs>12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Эркер</vt:lpstr>
      <vt:lpstr>Презентация PowerPoint</vt:lpstr>
      <vt:lpstr>Развитие речи в процессе организации режимных моментов:</vt:lpstr>
      <vt:lpstr>Формы обучения по развитию предпосылок связной речи у детей: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предпосылок связной речи у детей среднего возраста.</dc:title>
  <dc:creator>Дом</dc:creator>
  <cp:lastModifiedBy>Дом</cp:lastModifiedBy>
  <cp:revision>9</cp:revision>
  <dcterms:created xsi:type="dcterms:W3CDTF">2012-12-03T06:04:39Z</dcterms:created>
  <dcterms:modified xsi:type="dcterms:W3CDTF">2013-03-18T08:39:02Z</dcterms:modified>
</cp:coreProperties>
</file>