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F47EAC-594A-4C2D-A057-3474550869E1}" type="datetimeFigureOut">
              <a:rPr lang="ru-RU" smtClean="0"/>
              <a:t>18.03.2013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7CABC1-1E72-4F2B-8E96-17905A476EA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692696"/>
            <a:ext cx="6172200" cy="1894362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Развитие предпосылок связной речи у детей среднего возраста.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		Подготовила: Брызгалова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8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Предпосылки связной речи формируются благодаря взаимосвязи</a:t>
            </a:r>
            <a:br>
              <a:rPr lang="ru-RU" dirty="0" smtClean="0"/>
            </a:br>
            <a:r>
              <a:rPr lang="ru-RU" dirty="0" smtClean="0"/>
              <a:t>речевых задач: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2996952"/>
            <a:ext cx="7355160" cy="2908920"/>
          </a:xfrm>
        </p:spPr>
        <p:txBody>
          <a:bodyPr/>
          <a:lstStyle/>
          <a:p>
            <a:r>
              <a:rPr lang="ru-RU" dirty="0" smtClean="0"/>
              <a:t>Воспитание звуковой культуры речи.</a:t>
            </a:r>
          </a:p>
          <a:p>
            <a:r>
              <a:rPr lang="ru-RU" dirty="0" smtClean="0"/>
              <a:t>Формирование грамматического строя речи.</a:t>
            </a:r>
          </a:p>
          <a:p>
            <a:r>
              <a:rPr lang="ru-RU" dirty="0" smtClean="0"/>
              <a:t>Словарная работа.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90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06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предпосылок связной речи напрямую зависит от возрастных особенностей детей среднего возраста, следовательно необходимо комплексно решить следующие задачи: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3284984"/>
            <a:ext cx="7097216" cy="31889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Побудить </a:t>
            </a:r>
            <a:r>
              <a:rPr lang="ru-RU" dirty="0" err="1" smtClean="0"/>
              <a:t>реб</a:t>
            </a:r>
            <a:r>
              <a:rPr lang="ru-RU" dirty="0" smtClean="0"/>
              <a:t>-ка реагировать на обращённую к нему речь;</a:t>
            </a:r>
          </a:p>
          <a:p>
            <a:r>
              <a:rPr lang="ru-RU" dirty="0" smtClean="0"/>
              <a:t>Научить слушать воспитателя;</a:t>
            </a:r>
          </a:p>
          <a:p>
            <a:r>
              <a:rPr lang="ru-RU" dirty="0" smtClean="0"/>
              <a:t>Научить выполнять простые поручения по словестной инструкции;</a:t>
            </a:r>
          </a:p>
          <a:p>
            <a:r>
              <a:rPr lang="ru-RU" dirty="0" smtClean="0"/>
              <a:t>Вызывать речевое подражание;</a:t>
            </a:r>
          </a:p>
          <a:p>
            <a:r>
              <a:rPr lang="ru-RU" dirty="0" smtClean="0"/>
              <a:t>Накопить и расширить пассивный словарь </a:t>
            </a:r>
            <a:r>
              <a:rPr lang="ru-RU" dirty="0" err="1" smtClean="0"/>
              <a:t>реб</a:t>
            </a:r>
            <a:r>
              <a:rPr lang="ru-RU" dirty="0" smtClean="0"/>
              <a:t>-ка.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62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предпосылок связной речи происходит: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852936"/>
            <a:ext cx="7776864" cy="2448272"/>
          </a:xfrm>
        </p:spPr>
        <p:txBody>
          <a:bodyPr/>
          <a:lstStyle/>
          <a:p>
            <a:r>
              <a:rPr lang="ru-RU" dirty="0" smtClean="0"/>
              <a:t>В работе над звуковой стороной речи (</a:t>
            </a:r>
            <a:r>
              <a:rPr lang="ru-RU" dirty="0" err="1" smtClean="0"/>
              <a:t>еад</a:t>
            </a:r>
            <a:r>
              <a:rPr lang="ru-RU" dirty="0" smtClean="0"/>
              <a:t> Звукопроизношением);</a:t>
            </a:r>
          </a:p>
          <a:p>
            <a:r>
              <a:rPr lang="ru-RU" dirty="0" smtClean="0"/>
              <a:t>В развитии словаря (работа над смысловой стороной слова);</a:t>
            </a:r>
          </a:p>
          <a:p>
            <a:r>
              <a:rPr lang="ru-RU" dirty="0" smtClean="0"/>
              <a:t>В формировании грамматического строя речи.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53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/>
          <a:lstStyle/>
          <a:p>
            <a:r>
              <a:rPr lang="ru-RU" dirty="0" smtClean="0"/>
              <a:t>Большие возможности для развития предпосылок связной речи представляет повседневная жизнь.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708920"/>
            <a:ext cx="7467600" cy="3765032"/>
          </a:xfrm>
        </p:spPr>
        <p:txBody>
          <a:bodyPr/>
          <a:lstStyle/>
          <a:p>
            <a:r>
              <a:rPr lang="ru-RU" dirty="0" smtClean="0"/>
              <a:t>Беседы;</a:t>
            </a:r>
          </a:p>
          <a:p>
            <a:r>
              <a:rPr lang="ru-RU" dirty="0" smtClean="0"/>
              <a:t>Рассказы;</a:t>
            </a:r>
          </a:p>
          <a:p>
            <a:r>
              <a:rPr lang="ru-RU" dirty="0" smtClean="0"/>
              <a:t>Пересказывание;</a:t>
            </a:r>
          </a:p>
          <a:p>
            <a:r>
              <a:rPr lang="ru-RU" dirty="0" smtClean="0"/>
              <a:t>Поручения.</a:t>
            </a:r>
            <a:endParaRPr lang="ru-RU" dirty="0"/>
          </a:p>
        </p:txBody>
      </p:sp>
      <p:pic>
        <p:nvPicPr>
          <p:cNvPr id="4" name="Рисунок 3" descr="D:\мамина\работа в д.с\ новая группа осень 2012\DSCF13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92" y="4365104"/>
            <a:ext cx="3228380" cy="234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9079"/>
            <a:ext cx="3315593" cy="248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Дом\Desktop\мамы\Новая папка\фото группы\Фото00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67967"/>
            <a:ext cx="2861990" cy="21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59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</TotalTime>
  <Words>131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Развитие предпосылок связной речи у детей среднего возраста.</vt:lpstr>
      <vt:lpstr>Предпосылки связной речи формируются благодаря взаимосвязи речевых задач:</vt:lpstr>
      <vt:lpstr>Развитие предпосылок связной речи напрямую зависит от возрастных особенностей детей среднего возраста, следовательно необходимо комплексно решить следующие задачи: </vt:lpstr>
      <vt:lpstr>Развитие предпосылок связной речи происходит:</vt:lpstr>
      <vt:lpstr>Большие возможности для развития предпосылок связной речи представляет повседневная жизнь.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предпосылок связной речи у детей среднего возраста.</dc:title>
  <dc:creator>Дом</dc:creator>
  <cp:lastModifiedBy>Дом</cp:lastModifiedBy>
  <cp:revision>8</cp:revision>
  <dcterms:created xsi:type="dcterms:W3CDTF">2012-12-03T06:04:39Z</dcterms:created>
  <dcterms:modified xsi:type="dcterms:W3CDTF">2013-03-18T08:29:04Z</dcterms:modified>
</cp:coreProperties>
</file>