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59" r:id="rId4"/>
    <p:sldId id="260" r:id="rId5"/>
    <p:sldId id="263" r:id="rId6"/>
    <p:sldId id="262" r:id="rId7"/>
    <p:sldId id="266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47CD973-08CB-43BA-BBF9-363511C3ECE4}" type="datetimeFigureOut">
              <a:rPr lang="ru-RU" smtClean="0"/>
              <a:t>07.11.2015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E38FADA8-C157-4937-9733-297A0B3BAC7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48064" y="404664"/>
            <a:ext cx="362951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С.В.Тупицина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, воспитатель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квалификационной категории</a:t>
            </a:r>
          </a:p>
          <a:p>
            <a:pPr algn="r"/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А.А.Ширенкова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Старший воспитатель </a:t>
            </a:r>
          </a:p>
          <a:p>
            <a:pPr algn="r"/>
            <a:r>
              <a:rPr lang="en-US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квалификационной категории</a:t>
            </a:r>
          </a:p>
          <a:p>
            <a:pPr algn="r"/>
            <a:r>
              <a:rPr lang="ru-RU" sz="1600" b="1" dirty="0" err="1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Г.Арзамас</a:t>
            </a:r>
            <a:endParaRPr lang="ru-RU" sz="1600" b="1" dirty="0" smtClean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r"/>
            <a:r>
              <a:rPr lang="ru-RU" sz="1600" b="1" dirty="0" smtClean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МБДОУ д/с № 52</a:t>
            </a:r>
            <a:endParaRPr lang="ru-RU" sz="16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5" y="2708920"/>
            <a:ext cx="851649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Организация краеведческого мини-музея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как средство нравственно-патриотического воспитания старших дошкольников </a:t>
            </a:r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125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0809" y="463487"/>
            <a:ext cx="8280920" cy="40324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Краеведение – это изучение природы родного края, его хозяйства, экологических проблем, особенностей населения, история и культуры.</a:t>
            </a:r>
          </a:p>
          <a:p>
            <a:endParaRPr lang="ru-RU" sz="2400" b="1" dirty="0" smtClean="0"/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Краеведение является важным средством нравственно-патриотического воспитания детей старшего дошкольного возраста. </a:t>
            </a:r>
          </a:p>
          <a:p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Именно в этом возрасте у детей возникает интерес и желание познать все окружающее, откликаться на новое в жизни. </a:t>
            </a:r>
          </a:p>
          <a:p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Поэтому задача педагогов – пробудить в маленьких «почемучках» любовь к родной земле, родному краю. </a:t>
            </a:r>
          </a:p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Для детей это, прежде всего родной дом, улица, детский сад, речка, природа, люди. </a:t>
            </a:r>
            <a:endParaRPr lang="ru-RU" sz="24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71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6000" y="1204302"/>
            <a:ext cx="7344005" cy="5444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188640"/>
            <a:ext cx="84249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 мини-музей </a:t>
            </a:r>
          </a:p>
        </p:txBody>
      </p:sp>
    </p:spTree>
    <p:extLst>
      <p:ext uri="{BB962C8B-B14F-4D97-AF65-F5344CB8AC3E}">
        <p14:creationId xmlns:p14="http://schemas.microsoft.com/office/powerpoint/2010/main" val="876692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076" b="10891"/>
          <a:stretch/>
        </p:blipFill>
        <p:spPr bwMode="auto">
          <a:xfrm>
            <a:off x="483737" y="1284514"/>
            <a:ext cx="3240360" cy="252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1302127"/>
            <a:ext cx="2869492" cy="3816424"/>
          </a:xfrm>
          <a:prstGeom prst="rect">
            <a:avLst/>
          </a:prstGeom>
          <a:noFill/>
          <a:ln w="127000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755576" y="26064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Дидактические игры и книги</a:t>
            </a:r>
            <a:endParaRPr lang="ru-RU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3934923"/>
            <a:ext cx="3312368" cy="2439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425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1430" y="1412776"/>
            <a:ext cx="410215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3891865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35495" y="332656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Макеты водопада и реки</a:t>
            </a:r>
          </a:p>
        </p:txBody>
      </p:sp>
    </p:spTree>
    <p:extLst>
      <p:ext uri="{BB962C8B-B14F-4D97-AF65-F5344CB8AC3E}">
        <p14:creationId xmlns:p14="http://schemas.microsoft.com/office/powerpoint/2010/main" val="171644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3169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Рисунки детей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443" y="1340768"/>
            <a:ext cx="6859114" cy="4838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046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415" y="1370986"/>
            <a:ext cx="7210985" cy="51185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93169" y="26064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Работа с детьми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43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132</Words>
  <Application>Microsoft Office PowerPoint</Application>
  <PresentationFormat>Экран (4:3)</PresentationFormat>
  <Paragraphs>22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Kommash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Н. Ермакова</dc:creator>
  <cp:lastModifiedBy>User</cp:lastModifiedBy>
  <cp:revision>12</cp:revision>
  <dcterms:created xsi:type="dcterms:W3CDTF">2014-04-18T05:56:01Z</dcterms:created>
  <dcterms:modified xsi:type="dcterms:W3CDTF">2015-11-07T10:29:44Z</dcterms:modified>
</cp:coreProperties>
</file>