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7E79-26DB-4C9F-90EE-BBB3AC49F1C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009C-1D5F-4AB5-A049-052456F84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CA8B-F352-4F98-A710-8D7B444C5402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6F89-CC1C-48D1-BA61-5E94D362E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8852-1336-4F71-8B98-AED01559355E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E9AA-024E-49CB-B28E-15BC76435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9472-AE93-4C12-A0A3-052CB6E9FAF3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F541F-F99C-4C60-B689-6EAF2BD18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5CA9-D747-4165-A555-94B0F19F2E43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AA38-6275-4166-8911-861CECCFB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06B6-9537-4AA6-8CE4-A08813032305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8AE2-F26C-44EA-81FE-03A927A66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69F8-A011-44BA-9CC0-3F45C9CF8222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069E-7925-4904-9668-117B3747A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BD85-D246-48FB-9B51-5C59747BACC9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1DA9-A6F4-42DC-9DA0-AF5E835A0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7D0C-4A68-4E2A-AE71-6D07CD6D18BB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6D2F-1797-4CF6-85B6-A17C49F82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AB0A-BBE8-4BB6-8437-F69AECE9540C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CEFB-6DA3-4A9F-812B-6CD27379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5D22-DE3A-4E12-8C34-059CB17B5EA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CDA1-0C22-488D-801C-15FE29A51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4B5E4-2028-4241-B0E3-DEA77A719143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FC5E4-8A34-4D1F-B2B4-B640A0DEC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7" r:id="rId4"/>
    <p:sldLayoutId id="2147483783" r:id="rId5"/>
    <p:sldLayoutId id="2147483778" r:id="rId6"/>
    <p:sldLayoutId id="2147483784" r:id="rId7"/>
    <p:sldLayoutId id="2147483785" r:id="rId8"/>
    <p:sldLayoutId id="2147483786" r:id="rId9"/>
    <p:sldLayoutId id="2147483779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864" y="354881"/>
            <a:ext cx="7772399" cy="3600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НЕТРАДИЦИОННЫЕ ПОДХОДЫ К ОРГАНИЗАЦИИ ФИЗКУЛЬТУРНО- ОЗДОРОВИТЕЛЬНОЙ РАБОТЫ С ДЕТЬМИ МЛАДШЕГО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05263"/>
            <a:ext cx="8458200" cy="17272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ВЫПОЛНИЛА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Инструктор </a:t>
            </a:r>
            <a:r>
              <a:rPr lang="ru-RU" dirty="0" err="1" smtClean="0"/>
              <a:t>физ.ры</a:t>
            </a: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Галимзянова</a:t>
            </a:r>
            <a:r>
              <a:rPr lang="ru-RU" dirty="0" smtClean="0"/>
              <a:t> Л.Ф.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5184775" cy="3455987"/>
          </a:xfrm>
        </p:spPr>
      </p:pic>
      <p:pic>
        <p:nvPicPr>
          <p:cNvPr id="1433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78325" y="3573463"/>
            <a:ext cx="4537075" cy="30241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ИГРОВАЯ ГИМНАСТИКА</a:t>
            </a:r>
            <a:br>
              <a:rPr lang="ru-RU" dirty="0" smtClean="0"/>
            </a:br>
            <a:r>
              <a:rPr lang="ru-RU" dirty="0" smtClean="0"/>
              <a:t>ЕКАТЕРИНА ЖЕЛЕЗНОВА</a:t>
            </a:r>
            <a:endParaRPr lang="ru-RU" dirty="0"/>
          </a:p>
        </p:txBody>
      </p:sp>
      <p:pic>
        <p:nvPicPr>
          <p:cNvPr id="1536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16113"/>
            <a:ext cx="4149725" cy="4792662"/>
          </a:xfrm>
        </p:spPr>
      </p:pic>
      <p:pic>
        <p:nvPicPr>
          <p:cNvPr id="1536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08488" y="1916113"/>
            <a:ext cx="4721225" cy="47529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4329113" cy="4608513"/>
          </a:xfrm>
        </p:spPr>
      </p:pic>
      <p:pic>
        <p:nvPicPr>
          <p:cNvPr id="1638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844675"/>
            <a:ext cx="4073525" cy="4732338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5041900" cy="3360738"/>
          </a:xfrm>
        </p:spPr>
      </p:pic>
      <p:pic>
        <p:nvPicPr>
          <p:cNvPr id="1741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644900"/>
            <a:ext cx="4559300" cy="30400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ПАЛЬЧИКОВЫЕ ИГРЫ</a:t>
            </a:r>
            <a:endParaRPr lang="ru-RU" dirty="0"/>
          </a:p>
        </p:txBody>
      </p:sp>
      <p:pic>
        <p:nvPicPr>
          <p:cNvPr id="1843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8" y="1557338"/>
            <a:ext cx="4549775" cy="3600450"/>
          </a:xfrm>
        </p:spPr>
      </p:pic>
      <p:pic>
        <p:nvPicPr>
          <p:cNvPr id="1843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213100"/>
            <a:ext cx="4343400" cy="3429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ИГРЫ С ПРЕДМЕТАМИ</a:t>
            </a:r>
            <a:endParaRPr lang="ru-RU" dirty="0"/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1773238"/>
            <a:ext cx="4456113" cy="3341687"/>
          </a:xfrm>
        </p:spPr>
      </p:pic>
      <p:pic>
        <p:nvPicPr>
          <p:cNvPr id="1945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213100"/>
            <a:ext cx="4127500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ИГРЫ С ПОДРАЖАТЕЛЬНЫМИ ДВИЖЕНИЯМИ</a:t>
            </a:r>
            <a:endParaRPr lang="ru-RU" dirty="0"/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4360862" cy="3270250"/>
          </a:xfrm>
        </p:spPr>
      </p:pic>
      <p:pic>
        <p:nvPicPr>
          <p:cNvPr id="21507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213100"/>
            <a:ext cx="4343400" cy="32575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5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ПОДХОДЫ К ОРГАНИЗАЦИИ ФИЗКУЛЬТУРНО- ОЗДОРОВИТЕЛЬНОЙ РАБОТЫ С ДЕТЬМИ МЛАДШЕГО ДОШКОЛЬНОГО ВОЗРАСТА</dc:title>
  <dc:creator>1</dc:creator>
  <cp:lastModifiedBy>Нурсия Назифовна</cp:lastModifiedBy>
  <cp:revision>13</cp:revision>
  <dcterms:created xsi:type="dcterms:W3CDTF">2014-03-18T17:37:38Z</dcterms:created>
  <dcterms:modified xsi:type="dcterms:W3CDTF">2015-11-10T14:29:05Z</dcterms:modified>
</cp:coreProperties>
</file>