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1" r:id="rId4"/>
    <p:sldId id="260" r:id="rId5"/>
    <p:sldId id="259" r:id="rId6"/>
    <p:sldId id="258" r:id="rId7"/>
    <p:sldId id="257" r:id="rId8"/>
    <p:sldId id="263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455\Desktop\&#1084;&#1080;&#1096;&#1082;&#1072;\&#1079;&#1074;&#1091;&#1082;%20&#1074;&#1086;&#1083;&#1096;&#1077;&#1073;&#1089;&#1090;&#1074;&#1072;.mp3" TargetMode="Externa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455\Desktop\&#1084;&#1080;&#1096;&#1082;&#1072;\&#1047;&#1074;&#1091;&#1082;&#1080;%20&#1087;&#1088;&#1080;&#1088;&#1086;&#1076;&#1099;%20&#8211;%20&#1059;&#1090;&#1088;&#1077;&#1085;&#1085;&#1080;&#1081;%20&#1083;&#1077;&#1089;,%20&#1087;&#1077;&#1085;&#1080;&#1077;%20&#1087;&#1090;&#1080;&#1094;,%20&#1094;&#1080;&#1082;&#1072;&#1076;&#1099;%20(1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455\Desktop\&#1084;&#1080;&#1096;&#1082;&#1072;\&#1044;&#1077;&#1090;&#1089;&#1082;&#1080;&#1077;_&#1087;&#1077;&#1089;&#1085;&#1080;_-_&#1057;&#1086;&#1083;&#1085;&#1099;&#1096;&#1082;&#1086;_&#1080;_&#1076;&#1086;&#1078;&#1076;&#1080;&#1082;_(-)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455\Desktop\&#1084;&#1080;&#1096;&#1082;&#1072;\&#1082;&#1072;&#1088;&#1091;&#1089;&#1077;&#1083;&#1100;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455\Desktop\&#1084;&#1080;&#1096;&#1082;&#1072;\&#1082;&#1086;&#1083;&#1086;&#1082;&#1086;&#1083;&#1100;&#1095;&#1080;&#1082;&#1080;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455\Desktop\&#1084;&#1080;&#1096;&#1082;&#1072;\&#1084;&#1080;&#1096;&#1082;&#1072;%20&#1089;%20&#1082;&#1091;&#1082;&#1083;&#1086;&#1081;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143248"/>
            <a:ext cx="6172200" cy="1894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Выполнила воспитатель первой младшей группы «Радуга» « </a:t>
            </a:r>
            <a:r>
              <a:rPr lang="ru-RU" sz="2400" dirty="0" err="1" smtClean="0">
                <a:solidFill>
                  <a:srgbClr val="7030A0"/>
                </a:solidFill>
              </a:rPr>
              <a:t>Татаробашмаковской</a:t>
            </a:r>
            <a:r>
              <a:rPr lang="ru-RU" sz="2400" dirty="0" smtClean="0">
                <a:solidFill>
                  <a:srgbClr val="7030A0"/>
                </a:solidFill>
              </a:rPr>
              <a:t> СОШ».       Рахимова </a:t>
            </a:r>
            <a:r>
              <a:rPr lang="ru-RU" sz="2400" dirty="0" err="1" smtClean="0">
                <a:solidFill>
                  <a:srgbClr val="7030A0"/>
                </a:solidFill>
              </a:rPr>
              <a:t>Зарифа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Тахировна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500043"/>
            <a:ext cx="721520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«Путешествие в весенний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лес»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3929066"/>
            <a:ext cx="2314575" cy="1981200"/>
          </a:xfrm>
          <a:prstGeom prst="rect">
            <a:avLst/>
          </a:prstGeom>
        </p:spPr>
      </p:pic>
      <p:pic>
        <p:nvPicPr>
          <p:cNvPr id="5" name="Содержимое 3" descr="занятия в детском саду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428736"/>
            <a:ext cx="2952000" cy="26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1714500" cy="2667000"/>
          </a:xfrm>
          <a:prstGeom prst="rect">
            <a:avLst/>
          </a:prstGeom>
        </p:spPr>
      </p:pic>
      <p:pic>
        <p:nvPicPr>
          <p:cNvPr id="7" name="Рисунок 6" descr="скачанные файл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4286256"/>
            <a:ext cx="2038350" cy="2247900"/>
          </a:xfrm>
          <a:prstGeom prst="rect">
            <a:avLst/>
          </a:prstGeom>
        </p:spPr>
      </p:pic>
      <p:pic>
        <p:nvPicPr>
          <p:cNvPr id="8" name="Рисунок 7" descr="скачанные файлы (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385762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нятия в детском саду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звук волшебст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Звуки природы – Утренний лес, пение птиц, цикады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  <p:pic>
        <p:nvPicPr>
          <p:cNvPr id="7" name="Содержимое 6" descr="скачанные файлы (2).jpg"/>
          <p:cNvPicPr>
            <a:picLocks noGrp="1" noChangeAspect="1"/>
          </p:cNvPicPr>
          <p:nvPr>
            <p:ph sz="quarter" idx="1"/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9142711" cy="6858000"/>
          </a:xfrm>
        </p:spPr>
      </p:pic>
      <p:pic>
        <p:nvPicPr>
          <p:cNvPr id="8" name="Звуки природы – Утренний лес, пение птиц, цикады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68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768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нятие в детском саду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Детские_песни_-_Солнышко_и_дождик_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357958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5720" y="5657671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Смотрит солнышко в окошко,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Светит в нашу комнатку.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Мы захлопаем в ладошки –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Очень рады солнышку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8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нятия в детском саду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16000" y="0"/>
            <a:ext cx="9360000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карус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63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колокольчи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43900" y="6390000"/>
            <a:ext cx="468000" cy="468000"/>
          </a:xfrm>
          <a:prstGeom prst="rect">
            <a:avLst/>
          </a:prstGeom>
        </p:spPr>
      </p:pic>
      <p:pic>
        <p:nvPicPr>
          <p:cNvPr id="12" name="Содержимое 11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3" name="Содержимое 3" descr="занятия в детском саду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4143356"/>
            <a:ext cx="3571900" cy="2714644"/>
          </a:xfrm>
          <a:prstGeom prst="ellipse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  <a:softEdge rad="317500"/>
          </a:effectLst>
        </p:spPr>
      </p:pic>
      <p:pic>
        <p:nvPicPr>
          <p:cNvPr id="17" name="колокольчи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7252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1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519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" name="Содержимое 16" descr="скачанные файлы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78682"/>
          </a:xfrm>
        </p:spPr>
      </p:pic>
      <p:pic>
        <p:nvPicPr>
          <p:cNvPr id="18" name="Содержимое 3" descr="занятия в детском саду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429000"/>
            <a:ext cx="3357586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19" name="Овал 18"/>
          <p:cNvSpPr/>
          <p:nvPr/>
        </p:nvSpPr>
        <p:spPr>
          <a:xfrm>
            <a:off x="13430312" y="-91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нятия в детском саду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28604"/>
            <a:ext cx="1714500" cy="2667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занятия в детском саду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000240"/>
            <a:ext cx="2952000" cy="26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8604"/>
            <a:ext cx="1714500" cy="2667000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3357562"/>
            <a:ext cx="2314575" cy="1981200"/>
          </a:xfrm>
          <a:prstGeom prst="rect">
            <a:avLst/>
          </a:prstGeom>
        </p:spPr>
      </p:pic>
      <p:pic>
        <p:nvPicPr>
          <p:cNvPr id="7" name="мишка с кукло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28677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339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785794"/>
            <a:ext cx="1714500" cy="2667000"/>
          </a:xfrm>
          <a:prstGeom prst="rect">
            <a:avLst/>
          </a:prstGeom>
        </p:spPr>
      </p:pic>
      <p:pic>
        <p:nvPicPr>
          <p:cNvPr id="6" name="Содержимое 3" descr="занятия в детском саду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071546"/>
            <a:ext cx="2952000" cy="26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357562"/>
            <a:ext cx="2314575" cy="1981200"/>
          </a:xfrm>
          <a:prstGeom prst="rect">
            <a:avLst/>
          </a:prstGeom>
        </p:spPr>
      </p:pic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4286256"/>
            <a:ext cx="203835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362</TotalTime>
  <Words>40</Words>
  <PresentationFormat>Экран (4:3)</PresentationFormat>
  <Paragraphs>7</Paragraphs>
  <Slides>11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455</dc:creator>
  <cp:lastModifiedBy>455</cp:lastModifiedBy>
  <cp:revision>41</cp:revision>
  <dcterms:created xsi:type="dcterms:W3CDTF">2015-04-13T18:49:14Z</dcterms:created>
  <dcterms:modified xsi:type="dcterms:W3CDTF">2015-05-22T16:50:04Z</dcterms:modified>
</cp:coreProperties>
</file>