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3DDE9-1E44-4947-BA37-078C2FEEF6F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280F9-10A8-4D6F-BCE6-C9739FA315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«Волшебный экран».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Маниловой Л.В. и Манилова А.С.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 игре\медв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2200258" cy="1911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какие  игрушки сделаны из плюша.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esktop\К игре\ветролё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143272" cy="1627181"/>
          </a:xfrm>
          <a:prstGeom prst="rect">
            <a:avLst/>
          </a:prstGeom>
          <a:noFill/>
        </p:spPr>
      </p:pic>
      <p:pic>
        <p:nvPicPr>
          <p:cNvPr id="6151" name="Picture 7" descr="C:\Users\User\Desktop\К игре\соба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736"/>
            <a:ext cx="2628899" cy="1700202"/>
          </a:xfrm>
          <a:prstGeom prst="rect">
            <a:avLst/>
          </a:prstGeom>
          <a:noFill/>
        </p:spPr>
      </p:pic>
      <p:pic>
        <p:nvPicPr>
          <p:cNvPr id="6152" name="Picture 8" descr="C:\Users\User\Desktop\К игре\чебураш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428736"/>
            <a:ext cx="2470162" cy="1714512"/>
          </a:xfrm>
          <a:prstGeom prst="rect">
            <a:avLst/>
          </a:prstGeom>
          <a:noFill/>
        </p:spPr>
      </p:pic>
      <p:pic>
        <p:nvPicPr>
          <p:cNvPr id="7171" name="Picture 3" descr="C:\Users\User\Desktop\К игре\юл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357562"/>
            <a:ext cx="2295529" cy="2000264"/>
          </a:xfrm>
          <a:prstGeom prst="rect">
            <a:avLst/>
          </a:prstGeom>
          <a:noFill/>
        </p:spPr>
      </p:pic>
      <p:pic>
        <p:nvPicPr>
          <p:cNvPr id="7172" name="Picture 4" descr="C:\Users\User\Desktop\К игре\динозавр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214686"/>
            <a:ext cx="2941624" cy="2286012"/>
          </a:xfrm>
          <a:prstGeom prst="rect">
            <a:avLst/>
          </a:prstGeom>
          <a:noFill/>
        </p:spPr>
      </p:pic>
      <p:sp>
        <p:nvSpPr>
          <p:cNvPr id="17" name="Улыбающееся лицо 16"/>
          <p:cNvSpPr/>
          <p:nvPr/>
        </p:nvSpPr>
        <p:spPr>
          <a:xfrm>
            <a:off x="6500826" y="1928802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143372" y="200024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285852" y="392906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 игре\медв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2200258" cy="1911361"/>
          </a:xfrm>
          <a:prstGeom prst="rect">
            <a:avLst/>
          </a:prstGeom>
          <a:noFill/>
        </p:spPr>
      </p:pic>
      <p:pic>
        <p:nvPicPr>
          <p:cNvPr id="7172" name="Picture 4" descr="C:\Users\User\Desktop\К игре\динозав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2941624" cy="2286012"/>
          </a:xfrm>
          <a:prstGeom prst="rect">
            <a:avLst/>
          </a:prstGeom>
          <a:noFill/>
        </p:spPr>
      </p:pic>
      <p:pic>
        <p:nvPicPr>
          <p:cNvPr id="8194" name="Picture 2" descr="C:\Users\User\Desktop\К игре\вуть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2486025" cy="1838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какие  игрушки сделаны из резины.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C:\Users\User\Desktop\К игре\юл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357562"/>
            <a:ext cx="2295529" cy="2000264"/>
          </a:xfrm>
          <a:prstGeom prst="rect">
            <a:avLst/>
          </a:prstGeom>
          <a:noFill/>
        </p:spPr>
      </p:pic>
      <p:pic>
        <p:nvPicPr>
          <p:cNvPr id="8195" name="Picture 3" descr="C:\Users\User\Desktop\К игре\мяч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571612"/>
            <a:ext cx="1768475" cy="1692275"/>
          </a:xfrm>
          <a:prstGeom prst="rect">
            <a:avLst/>
          </a:prstGeom>
          <a:noFill/>
        </p:spPr>
      </p:pic>
      <p:pic>
        <p:nvPicPr>
          <p:cNvPr id="8196" name="Picture 4" descr="C:\Users\User\Desktop\К игре\пирамид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428736"/>
            <a:ext cx="2714644" cy="1785950"/>
          </a:xfrm>
          <a:prstGeom prst="rect">
            <a:avLst/>
          </a:prstGeom>
          <a:noFill/>
        </p:spPr>
      </p:pic>
      <p:sp>
        <p:nvSpPr>
          <p:cNvPr id="17" name="Улыбающееся лицо 16"/>
          <p:cNvSpPr/>
          <p:nvPr/>
        </p:nvSpPr>
        <p:spPr>
          <a:xfrm>
            <a:off x="1428728" y="200024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6143636" y="185736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572264" y="4071942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К игре\динозав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2941624" cy="22860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какие  игрушки сделаны из металла.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C:\Users\User\Desktop\К игре\ю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86124"/>
            <a:ext cx="2295529" cy="2000264"/>
          </a:xfrm>
          <a:prstGeom prst="rect">
            <a:avLst/>
          </a:prstGeom>
          <a:noFill/>
        </p:spPr>
      </p:pic>
      <p:pic>
        <p:nvPicPr>
          <p:cNvPr id="9218" name="Picture 2" descr="C:\Users\User\Desktop\К игре\ветролё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2239955" cy="1500198"/>
          </a:xfrm>
          <a:prstGeom prst="rect">
            <a:avLst/>
          </a:prstGeom>
          <a:noFill/>
        </p:spPr>
      </p:pic>
      <p:pic>
        <p:nvPicPr>
          <p:cNvPr id="9219" name="Picture 3" descr="C:\Users\User\Desktop\К игре\ветролё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357298"/>
            <a:ext cx="2714644" cy="1779580"/>
          </a:xfrm>
          <a:prstGeom prst="rect">
            <a:avLst/>
          </a:prstGeom>
          <a:noFill/>
        </p:spPr>
      </p:pic>
      <p:pic>
        <p:nvPicPr>
          <p:cNvPr id="9220" name="Picture 4" descr="C:\Users\User\Desktop\К игре\маши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14686"/>
            <a:ext cx="2286016" cy="1762116"/>
          </a:xfrm>
          <a:prstGeom prst="rect">
            <a:avLst/>
          </a:prstGeom>
          <a:noFill/>
        </p:spPr>
      </p:pic>
      <p:pic>
        <p:nvPicPr>
          <p:cNvPr id="9221" name="Picture 5" descr="C:\Users\User\Desktop\К игре\чебура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500174"/>
            <a:ext cx="2033595" cy="1285884"/>
          </a:xfrm>
          <a:prstGeom prst="rect">
            <a:avLst/>
          </a:prstGeom>
          <a:noFill/>
        </p:spPr>
      </p:pic>
      <p:sp>
        <p:nvSpPr>
          <p:cNvPr id="17" name="Улыбающееся лицо 16"/>
          <p:cNvSpPr/>
          <p:nvPr/>
        </p:nvSpPr>
        <p:spPr>
          <a:xfrm>
            <a:off x="6643702" y="392906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785786" y="364331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071538" y="171448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 посмотри внимательно на экран и назови  картинки в  названии которых есть  звук </a:t>
            </a:r>
            <a:r>
              <a:rPr lang="en-US" sz="2800" dirty="0" smtClean="0"/>
              <a:t>[</a:t>
            </a:r>
            <a:r>
              <a:rPr lang="ru-RU" sz="2800" dirty="0" smtClean="0"/>
              <a:t>В</a:t>
            </a:r>
            <a:r>
              <a:rPr lang="en-US" sz="2800" dirty="0" smtClean="0"/>
              <a:t>]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  <a:endParaRPr lang="ru-RU" dirty="0"/>
          </a:p>
        </p:txBody>
      </p:sp>
      <p:pic>
        <p:nvPicPr>
          <p:cNvPr id="4" name="Рисунок 3" descr="E:\СВЕТА\ШТРИХОВКИ\6нрт.jpeg"/>
          <p:cNvPicPr/>
          <p:nvPr/>
        </p:nvPicPr>
        <p:blipFill>
          <a:blip r:embed="rId2" cstate="print"/>
          <a:srcRect l="51210" t="49296" r="14919" b="3286"/>
          <a:stretch>
            <a:fillRect/>
          </a:stretch>
        </p:blipFill>
        <p:spPr bwMode="auto">
          <a:xfrm>
            <a:off x="1142976" y="1857364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ВЕТА\ШТРИХОВКИ\МАЛЕНЬКИЕ КАРТИНКИ\филин.jpg"/>
          <p:cNvPicPr/>
          <p:nvPr/>
        </p:nvPicPr>
        <p:blipFill>
          <a:blip r:embed="rId3" cstate="print"/>
          <a:srcRect l="20536" t="10662" r="19196" b="5515"/>
          <a:stretch>
            <a:fillRect/>
          </a:stretch>
        </p:blipFill>
        <p:spPr bwMode="auto">
          <a:xfrm>
            <a:off x="3071802" y="3857628"/>
            <a:ext cx="1357322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ВЕТА\ШТРИХОВКИ\МАЛЕНЬКИЕ КАРТИНКИ\фазан.jpg"/>
          <p:cNvPicPr/>
          <p:nvPr/>
        </p:nvPicPr>
        <p:blipFill>
          <a:blip r:embed="rId4" cstate="print"/>
          <a:srcRect l="10250" t="13988" r="5500" b="9226"/>
          <a:stretch>
            <a:fillRect/>
          </a:stretch>
        </p:blipFill>
        <p:spPr bwMode="auto">
          <a:xfrm>
            <a:off x="6500826" y="3929066"/>
            <a:ext cx="1571636" cy="15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ВЕТА\ШТРИХОВКИ\ПРОДУКТЫ\Image113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432220"/>
            <a:ext cx="1357322" cy="142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ВЕТА\ШТРИХОВКИ\МАЛЕНЬКИЕ КАРТИНКИ\тыква.jpg"/>
          <p:cNvPicPr/>
          <p:nvPr/>
        </p:nvPicPr>
        <p:blipFill>
          <a:blip r:embed="rId6" cstate="print"/>
          <a:srcRect l="10417" t="8824" r="13542" b="15073"/>
          <a:stretch>
            <a:fillRect/>
          </a:stretch>
        </p:blipFill>
        <p:spPr bwMode="auto">
          <a:xfrm>
            <a:off x="1000100" y="3857629"/>
            <a:ext cx="164307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ВЕТА\ШТРИХОВКИ\МАЛЕНЬКИЕ КАРТИНКИ\ваза.jpg"/>
          <p:cNvPicPr/>
          <p:nvPr/>
        </p:nvPicPr>
        <p:blipFill>
          <a:blip r:embed="rId7" cstate="print"/>
          <a:srcRect l="29375" t="12500" r="22500" b="8594"/>
          <a:stretch>
            <a:fillRect/>
          </a:stretch>
        </p:blipFill>
        <p:spPr bwMode="auto">
          <a:xfrm>
            <a:off x="4857752" y="3929066"/>
            <a:ext cx="114300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СВЕТА\ШТРИХОВКИ\бытовая техника\быттехника.jpg"/>
          <p:cNvPicPr/>
          <p:nvPr/>
        </p:nvPicPr>
        <p:blipFill>
          <a:blip r:embed="rId8" cstate="print"/>
          <a:srcRect l="21552" t="11250" r="12069" b="11250"/>
          <a:stretch>
            <a:fillRect/>
          </a:stretch>
        </p:blipFill>
        <p:spPr bwMode="auto">
          <a:xfrm>
            <a:off x="4786314" y="2432220"/>
            <a:ext cx="1428760" cy="13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СВЕТА\ШТРИХОВКИ\ОДЕЖДА\одевалки\Копия Bears_paper_dolls_16.jpg"/>
          <p:cNvPicPr/>
          <p:nvPr/>
        </p:nvPicPr>
        <p:blipFill>
          <a:blip r:embed="rId9" cstate="print"/>
          <a:srcRect l="69268" t="70133" r="2191" b="6416"/>
          <a:stretch>
            <a:fillRect/>
          </a:stretch>
        </p:blipFill>
        <p:spPr bwMode="auto">
          <a:xfrm>
            <a:off x="6500826" y="2427476"/>
            <a:ext cx="1428760" cy="150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лыбающееся лицо 11"/>
          <p:cNvSpPr/>
          <p:nvPr/>
        </p:nvSpPr>
        <p:spPr>
          <a:xfrm>
            <a:off x="1357290" y="285749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1285852" y="450057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214678" y="450057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929190" y="4500570"/>
            <a:ext cx="1214446" cy="85725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какие деревья относятся к хвойным.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К игре\ё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1809748" cy="1830387"/>
          </a:xfrm>
          <a:prstGeom prst="rect">
            <a:avLst/>
          </a:prstGeom>
          <a:noFill/>
        </p:spPr>
      </p:pic>
      <p:pic>
        <p:nvPicPr>
          <p:cNvPr id="1027" name="Picture 3" descr="C:\Users\User\Desktop\К игре\д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2571768" cy="2000264"/>
          </a:xfrm>
          <a:prstGeom prst="rect">
            <a:avLst/>
          </a:prstGeom>
          <a:noFill/>
        </p:spPr>
      </p:pic>
      <p:pic>
        <p:nvPicPr>
          <p:cNvPr id="1029" name="Picture 5" descr="C:\Users\User\Desktop\К игре\лиственн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357562"/>
            <a:ext cx="2643207" cy="2286016"/>
          </a:xfrm>
          <a:prstGeom prst="rect">
            <a:avLst/>
          </a:prstGeom>
          <a:noFill/>
        </p:spPr>
      </p:pic>
      <p:pic>
        <p:nvPicPr>
          <p:cNvPr id="1030" name="Picture 6" descr="C:\Users\User\Desktop\К игре\сос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5" y="3143248"/>
            <a:ext cx="2500330" cy="2344744"/>
          </a:xfrm>
          <a:prstGeom prst="rect">
            <a:avLst/>
          </a:prstGeom>
          <a:noFill/>
        </p:spPr>
      </p:pic>
      <p:pic>
        <p:nvPicPr>
          <p:cNvPr id="1031" name="Picture 7" descr="C:\Users\User\Desktop\К игре\берёз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000372"/>
            <a:ext cx="3214678" cy="2286016"/>
          </a:xfrm>
          <a:prstGeom prst="rect">
            <a:avLst/>
          </a:prstGeom>
          <a:noFill/>
        </p:spPr>
      </p:pic>
      <p:sp>
        <p:nvSpPr>
          <p:cNvPr id="11" name="Улыбающееся лицо 10"/>
          <p:cNvSpPr/>
          <p:nvPr/>
        </p:nvSpPr>
        <p:spPr>
          <a:xfrm>
            <a:off x="6715140" y="164305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428728" y="421481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214810" y="421481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User\Desktop\К игре\ив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142984"/>
            <a:ext cx="30718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Посмотри внимательно на экран, и назови какие предметы относятся к металлическим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К игре\каштрю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071802" cy="2071702"/>
          </a:xfrm>
          <a:prstGeom prst="rect">
            <a:avLst/>
          </a:prstGeom>
          <a:noFill/>
        </p:spPr>
      </p:pic>
      <p:pic>
        <p:nvPicPr>
          <p:cNvPr id="2051" name="Picture 3" descr="C:\Users\User\Desktop\К игре\мясоруб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00438"/>
            <a:ext cx="2162186" cy="1795459"/>
          </a:xfrm>
          <a:prstGeom prst="rect">
            <a:avLst/>
          </a:prstGeom>
          <a:noFill/>
        </p:spPr>
      </p:pic>
      <p:pic>
        <p:nvPicPr>
          <p:cNvPr id="2052" name="Picture 4" descr="C:\Users\User\Desktop\К игре\тарель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85860"/>
            <a:ext cx="2571768" cy="2005003"/>
          </a:xfrm>
          <a:prstGeom prst="rect">
            <a:avLst/>
          </a:prstGeom>
          <a:noFill/>
        </p:spPr>
      </p:pic>
      <p:pic>
        <p:nvPicPr>
          <p:cNvPr id="2053" name="Picture 5" descr="C:\Users\User\Desktop\К игре\подн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85860"/>
            <a:ext cx="2751124" cy="2152648"/>
          </a:xfrm>
          <a:prstGeom prst="rect">
            <a:avLst/>
          </a:prstGeom>
          <a:noFill/>
        </p:spPr>
      </p:pic>
      <p:pic>
        <p:nvPicPr>
          <p:cNvPr id="2054" name="Picture 6" descr="C:\Users\User\Desktop\К игре\виль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643314"/>
            <a:ext cx="3000356" cy="1785950"/>
          </a:xfrm>
          <a:prstGeom prst="rect">
            <a:avLst/>
          </a:prstGeom>
          <a:noFill/>
        </p:spPr>
      </p:pic>
      <p:pic>
        <p:nvPicPr>
          <p:cNvPr id="2055" name="Picture 7" descr="C:\Users\User\Desktop\К игре\стака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286124"/>
            <a:ext cx="2925788" cy="1852625"/>
          </a:xfrm>
          <a:prstGeom prst="rect">
            <a:avLst/>
          </a:prstGeom>
          <a:noFill/>
        </p:spPr>
      </p:pic>
      <p:sp>
        <p:nvSpPr>
          <p:cNvPr id="10" name="Улыбающееся лицо 9"/>
          <p:cNvSpPr/>
          <p:nvPr/>
        </p:nvSpPr>
        <p:spPr>
          <a:xfrm>
            <a:off x="6715140" y="414338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071934" y="400050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571604" y="171448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какая посуда сделана из стекла.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К игре\ба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428892" cy="2239959"/>
          </a:xfrm>
          <a:prstGeom prst="rect">
            <a:avLst/>
          </a:prstGeom>
          <a:noFill/>
        </p:spPr>
      </p:pic>
      <p:pic>
        <p:nvPicPr>
          <p:cNvPr id="3075" name="Picture 3" descr="C:\Users\User\Desktop\К игре\графи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876"/>
            <a:ext cx="1928826" cy="1714512"/>
          </a:xfrm>
          <a:prstGeom prst="rect">
            <a:avLst/>
          </a:prstGeom>
          <a:noFill/>
        </p:spPr>
      </p:pic>
      <p:pic>
        <p:nvPicPr>
          <p:cNvPr id="3076" name="Picture 4" descr="C:\Users\User\Desktop\К игре\стак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214678" cy="1606559"/>
          </a:xfrm>
          <a:prstGeom prst="rect">
            <a:avLst/>
          </a:prstGeom>
          <a:noFill/>
        </p:spPr>
      </p:pic>
      <p:pic>
        <p:nvPicPr>
          <p:cNvPr id="3077" name="Picture 5" descr="C:\Users\User\Desktop\К игре\само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14422"/>
            <a:ext cx="2214578" cy="2125633"/>
          </a:xfrm>
          <a:prstGeom prst="rect">
            <a:avLst/>
          </a:prstGeom>
          <a:noFill/>
        </p:spPr>
      </p:pic>
      <p:pic>
        <p:nvPicPr>
          <p:cNvPr id="3078" name="Picture 6" descr="C:\Users\User\Desktop\К игре\половн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4" y="1214423"/>
            <a:ext cx="2505101" cy="2143140"/>
          </a:xfrm>
          <a:prstGeom prst="rect">
            <a:avLst/>
          </a:prstGeom>
          <a:noFill/>
        </p:spPr>
      </p:pic>
      <p:pic>
        <p:nvPicPr>
          <p:cNvPr id="3079" name="Picture 7" descr="C:\Users\User\Desktop\К игре\тарель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500438"/>
            <a:ext cx="2301873" cy="1643074"/>
          </a:xfrm>
          <a:prstGeom prst="rect">
            <a:avLst/>
          </a:prstGeom>
          <a:noFill/>
        </p:spPr>
      </p:pic>
      <p:sp>
        <p:nvSpPr>
          <p:cNvPr id="19" name="Улыбающееся лицо 18"/>
          <p:cNvSpPr/>
          <p:nvPr/>
        </p:nvSpPr>
        <p:spPr>
          <a:xfrm>
            <a:off x="1142976" y="178592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6429388" y="385762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1428728" y="392906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Посмотри внимательно на экран, и назови не музыкальные инструменты. Назови профессии людей, которые их используют.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К игре\масте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571768" cy="2066923"/>
          </a:xfrm>
          <a:prstGeom prst="rect">
            <a:avLst/>
          </a:prstGeom>
          <a:noFill/>
        </p:spPr>
      </p:pic>
      <p:pic>
        <p:nvPicPr>
          <p:cNvPr id="4099" name="Picture 3" descr="C:\Users\User\Desktop\К игре\пи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032000" cy="1674810"/>
          </a:xfrm>
          <a:prstGeom prst="rect">
            <a:avLst/>
          </a:prstGeom>
          <a:noFill/>
        </p:spPr>
      </p:pic>
      <p:pic>
        <p:nvPicPr>
          <p:cNvPr id="4100" name="Picture 4" descr="C:\Users\User\Desktop\К игре\молоток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2438400" cy="1509715"/>
          </a:xfrm>
          <a:prstGeom prst="rect">
            <a:avLst/>
          </a:prstGeom>
          <a:noFill/>
        </p:spPr>
      </p:pic>
      <p:pic>
        <p:nvPicPr>
          <p:cNvPr id="4101" name="Picture 5" descr="C:\Users\User\Desktop\К игре\скрип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14554"/>
            <a:ext cx="1714512" cy="1000132"/>
          </a:xfrm>
          <a:prstGeom prst="rect">
            <a:avLst/>
          </a:prstGeom>
          <a:noFill/>
        </p:spPr>
      </p:pic>
      <p:pic>
        <p:nvPicPr>
          <p:cNvPr id="4102" name="Picture 6" descr="C:\Users\User\Desktop\К игре\саксаф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1800225" cy="1220787"/>
          </a:xfrm>
          <a:prstGeom prst="rect">
            <a:avLst/>
          </a:prstGeom>
          <a:noFill/>
        </p:spPr>
      </p:pic>
      <p:pic>
        <p:nvPicPr>
          <p:cNvPr id="4103" name="Picture 7" descr="C:\Users\User\Desktop\К игре\аккорде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714752"/>
            <a:ext cx="2454273" cy="1700218"/>
          </a:xfrm>
          <a:prstGeom prst="rect">
            <a:avLst/>
          </a:prstGeom>
          <a:noFill/>
        </p:spPr>
      </p:pic>
      <p:sp>
        <p:nvSpPr>
          <p:cNvPr id="16" name="Улыбающееся лицо 15"/>
          <p:cNvSpPr/>
          <p:nvPr/>
        </p:nvSpPr>
        <p:spPr>
          <a:xfrm>
            <a:off x="1142976" y="2643182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643702" y="385762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143372" y="250030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Посмотри внимательно на экран, и назови  музыкальные инструменты. Назови профессии людей, которые их используют.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К игре\масте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571768" cy="2066923"/>
          </a:xfrm>
          <a:prstGeom prst="rect">
            <a:avLst/>
          </a:prstGeom>
          <a:noFill/>
        </p:spPr>
      </p:pic>
      <p:pic>
        <p:nvPicPr>
          <p:cNvPr id="4099" name="Picture 3" descr="C:\Users\User\Desktop\К игре\пи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032000" cy="1674810"/>
          </a:xfrm>
          <a:prstGeom prst="rect">
            <a:avLst/>
          </a:prstGeom>
          <a:noFill/>
        </p:spPr>
      </p:pic>
      <p:pic>
        <p:nvPicPr>
          <p:cNvPr id="4100" name="Picture 4" descr="C:\Users\User\Desktop\К игре\молоток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2438400" cy="1509715"/>
          </a:xfrm>
          <a:prstGeom prst="rect">
            <a:avLst/>
          </a:prstGeom>
          <a:noFill/>
        </p:spPr>
      </p:pic>
      <p:pic>
        <p:nvPicPr>
          <p:cNvPr id="4101" name="Picture 5" descr="C:\Users\User\Desktop\К игре\скрип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14554"/>
            <a:ext cx="1714512" cy="1000132"/>
          </a:xfrm>
          <a:prstGeom prst="rect">
            <a:avLst/>
          </a:prstGeom>
          <a:noFill/>
        </p:spPr>
      </p:pic>
      <p:pic>
        <p:nvPicPr>
          <p:cNvPr id="4102" name="Picture 6" descr="C:\Users\User\Desktop\К игре\саксаф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1800225" cy="1220787"/>
          </a:xfrm>
          <a:prstGeom prst="rect">
            <a:avLst/>
          </a:prstGeom>
          <a:noFill/>
        </p:spPr>
      </p:pic>
      <p:pic>
        <p:nvPicPr>
          <p:cNvPr id="4103" name="Picture 7" descr="C:\Users\User\Desktop\К игре\аккорде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714752"/>
            <a:ext cx="2454273" cy="1700218"/>
          </a:xfrm>
          <a:prstGeom prst="rect">
            <a:avLst/>
          </a:prstGeom>
          <a:noFill/>
        </p:spPr>
      </p:pic>
      <p:sp>
        <p:nvSpPr>
          <p:cNvPr id="13" name="Улыбающееся лицо 12"/>
          <p:cNvSpPr/>
          <p:nvPr/>
        </p:nvSpPr>
        <p:spPr>
          <a:xfrm>
            <a:off x="6715140" y="235743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3428992" y="400050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357290" y="4214818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глиняную посуду.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К игре\кру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430451" cy="1500198"/>
          </a:xfrm>
          <a:prstGeom prst="rect">
            <a:avLst/>
          </a:prstGeom>
          <a:noFill/>
        </p:spPr>
      </p:pic>
      <p:pic>
        <p:nvPicPr>
          <p:cNvPr id="5123" name="Picture 3" descr="C:\Users\User\Desktop\К игре\тарель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2408238" cy="1857388"/>
          </a:xfrm>
          <a:prstGeom prst="rect">
            <a:avLst/>
          </a:prstGeom>
          <a:noFill/>
        </p:spPr>
      </p:pic>
      <p:pic>
        <p:nvPicPr>
          <p:cNvPr id="5124" name="Picture 4" descr="C:\Users\User\Desktop\К игре\чай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2286000" cy="1685917"/>
          </a:xfrm>
          <a:prstGeom prst="rect">
            <a:avLst/>
          </a:prstGeom>
          <a:noFill/>
        </p:spPr>
      </p:pic>
      <p:pic>
        <p:nvPicPr>
          <p:cNvPr id="5125" name="Picture 5" descr="C:\Users\User\Desktop\К игре\сковородь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14422"/>
            <a:ext cx="3186107" cy="1500198"/>
          </a:xfrm>
          <a:prstGeom prst="rect">
            <a:avLst/>
          </a:prstGeom>
          <a:noFill/>
        </p:spPr>
      </p:pic>
      <p:pic>
        <p:nvPicPr>
          <p:cNvPr id="5126" name="Picture 6" descr="C:\Users\User\Desktop\К игре\каштрюл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143248"/>
            <a:ext cx="1990733" cy="1714513"/>
          </a:xfrm>
          <a:prstGeom prst="rect">
            <a:avLst/>
          </a:prstGeom>
          <a:noFill/>
        </p:spPr>
      </p:pic>
      <p:pic>
        <p:nvPicPr>
          <p:cNvPr id="5127" name="Picture 7" descr="C:\Users\User\Desktop\К игре\подно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429000"/>
            <a:ext cx="2617774" cy="1512896"/>
          </a:xfrm>
          <a:prstGeom prst="rect">
            <a:avLst/>
          </a:prstGeom>
          <a:noFill/>
        </p:spPr>
      </p:pic>
      <p:sp>
        <p:nvSpPr>
          <p:cNvPr id="13" name="Улыбающееся лицо 12"/>
          <p:cNvSpPr/>
          <p:nvPr/>
        </p:nvSpPr>
        <p:spPr>
          <a:xfrm>
            <a:off x="6500826" y="150017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928662" y="150017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3857620" y="378619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внимательно на экран, и назови какие  игрушки сделаны из пластмассы.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Щёлкни мышкой на экран, и узнаешь правильно ли ты  ответил.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esktop\К игре\ветролё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143272" cy="1627181"/>
          </a:xfrm>
          <a:prstGeom prst="rect">
            <a:avLst/>
          </a:prstGeom>
          <a:noFill/>
        </p:spPr>
      </p:pic>
      <p:pic>
        <p:nvPicPr>
          <p:cNvPr id="6148" name="Picture 4" descr="C:\Users\User\Desktop\К игре\маш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500330" cy="1855797"/>
          </a:xfrm>
          <a:prstGeom prst="rect">
            <a:avLst/>
          </a:prstGeom>
          <a:noFill/>
        </p:spPr>
      </p:pic>
      <p:pic>
        <p:nvPicPr>
          <p:cNvPr id="6149" name="Picture 5" descr="C:\Users\User\Desktop\К игре\пирамид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357454" cy="1714512"/>
          </a:xfrm>
          <a:prstGeom prst="rect">
            <a:avLst/>
          </a:prstGeom>
          <a:noFill/>
        </p:spPr>
      </p:pic>
      <p:pic>
        <p:nvPicPr>
          <p:cNvPr id="6150" name="Picture 6" descr="C:\Users\User\Desktop\К игре\ут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736"/>
            <a:ext cx="2381250" cy="1989151"/>
          </a:xfrm>
          <a:prstGeom prst="rect">
            <a:avLst/>
          </a:prstGeom>
          <a:noFill/>
        </p:spPr>
      </p:pic>
      <p:pic>
        <p:nvPicPr>
          <p:cNvPr id="6151" name="Picture 7" descr="C:\Users\User\Desktop\К игре\собаш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428736"/>
            <a:ext cx="2628899" cy="1700202"/>
          </a:xfrm>
          <a:prstGeom prst="rect">
            <a:avLst/>
          </a:prstGeom>
          <a:noFill/>
        </p:spPr>
      </p:pic>
      <p:pic>
        <p:nvPicPr>
          <p:cNvPr id="6152" name="Picture 8" descr="C:\Users\User\Desktop\К игре\чебура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571876"/>
            <a:ext cx="2470162" cy="1714512"/>
          </a:xfrm>
          <a:prstGeom prst="rect">
            <a:avLst/>
          </a:prstGeom>
          <a:noFill/>
        </p:spPr>
      </p:pic>
      <p:sp>
        <p:nvSpPr>
          <p:cNvPr id="14" name="Улыбающееся лицо 13"/>
          <p:cNvSpPr/>
          <p:nvPr/>
        </p:nvSpPr>
        <p:spPr>
          <a:xfrm>
            <a:off x="6572264" y="2214554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500166" y="1785926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286248" y="3786190"/>
            <a:ext cx="121444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299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Дидактическая игра «Волшебный экран».</vt:lpstr>
      <vt:lpstr>    посмотри внимательно на экран и назови  картинки в  названии которых есть  звук [В] </vt:lpstr>
      <vt:lpstr>Посмотри внимательно на экран, и назови какие деревья относятся к хвойным.</vt:lpstr>
      <vt:lpstr>Посмотри внимательно на экран, и назови какие предметы относятся к металлическим</vt:lpstr>
      <vt:lpstr>Посмотри внимательно на экран, и назови какая посуда сделана из стекла.</vt:lpstr>
      <vt:lpstr>Посмотри внимательно на экран, и назови не музыкальные инструменты. Назови профессии людей, которые их используют.</vt:lpstr>
      <vt:lpstr>Посмотри внимательно на экран, и назови  музыкальные инструменты. Назови профессии людей, которые их используют.</vt:lpstr>
      <vt:lpstr>Посмотри внимательно на экран, и назови глиняную посуду.</vt:lpstr>
      <vt:lpstr>Посмотри внимательно на экран, и назови какие  игрушки сделаны из пластмассы.</vt:lpstr>
      <vt:lpstr>Посмотри внимательно на экран, и назови какие  игрушки сделаны из плюша.</vt:lpstr>
      <vt:lpstr>Посмотри внимательно на экран, и назови какие  игрушки сделаны из резины.</vt:lpstr>
      <vt:lpstr>Посмотри внимательно на экран, и назови какие  игрушки сделаны из металла.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2015-01-23T15:03:59Z</dcterms:created>
  <dcterms:modified xsi:type="dcterms:W3CDTF">2015-04-08T18:47:23Z</dcterms:modified>
</cp:coreProperties>
</file>