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1164FA-3D2A-44F3-8971-244B26C47A0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2FF07F-D5F2-43CA-BC3B-D5170C4100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772400" cy="2232248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Bookman Old Style" pitchFamily="18" charset="0"/>
              </a:rPr>
              <a:t>Тренинг </a:t>
            </a:r>
            <a:br>
              <a:rPr lang="ru-RU" sz="6000" dirty="0" smtClean="0">
                <a:latin typeface="Bookman Old Style" pitchFamily="18" charset="0"/>
              </a:rPr>
            </a:br>
            <a:r>
              <a:rPr lang="ru-RU" sz="6000" dirty="0" smtClean="0">
                <a:latin typeface="Bookman Old Style" pitchFamily="18" charset="0"/>
              </a:rPr>
              <a:t>«Культура речевого общения»</a:t>
            </a:r>
            <a:endParaRPr lang="ru-RU" sz="60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Подготовила</a:t>
            </a:r>
            <a:endParaRPr lang="en-US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Педагог-психолог</a:t>
            </a:r>
          </a:p>
          <a:p>
            <a:r>
              <a:rPr lang="ru-RU" sz="3600" dirty="0" err="1" smtClean="0">
                <a:latin typeface="Bookman Old Style" pitchFamily="18" charset="0"/>
              </a:rPr>
              <a:t>Брель</a:t>
            </a:r>
            <a:r>
              <a:rPr lang="ru-RU" sz="3600" dirty="0" smtClean="0">
                <a:latin typeface="Bookman Old Style" pitchFamily="18" charset="0"/>
              </a:rPr>
              <a:t> М. Г.</a:t>
            </a:r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Bookman Old Style" pitchFamily="18" charset="0"/>
              </a:rPr>
              <a:t>Уровни речевой культуры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28184" y="4365104"/>
            <a:ext cx="2736304" cy="216024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Знания правил языкового поведения в конкретных ситуациях: речевые формы приветствия, просьбы, благодарности.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365104"/>
            <a:ext cx="2889535" cy="216024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Правильность речи, то есть соблюдение норм литературного языка: орфоэпических (произношения), лексических, грамматических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2780928"/>
            <a:ext cx="2736304" cy="98462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Коммуникативный компонент речи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208" y="2780928"/>
            <a:ext cx="2520280" cy="98462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Этический компонент речи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080" y="1556792"/>
            <a:ext cx="2232248" cy="72008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ffectLst/>
                <a:latin typeface="Times New Roman"/>
                <a:ea typeface="Calibri"/>
                <a:cs typeface="Times New Roman"/>
              </a:rPr>
              <a:t>Высокий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2780928"/>
            <a:ext cx="2376264" cy="98462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Нормативный компонент речи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1556792"/>
            <a:ext cx="2160240" cy="72008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Низкий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2448272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 стрелкой 14"/>
          <p:cNvCxnSpPr>
            <a:endCxn id="13" idx="0"/>
          </p:cNvCxnSpPr>
          <p:nvPr/>
        </p:nvCxnSpPr>
        <p:spPr>
          <a:xfrm>
            <a:off x="1727684" y="24208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27684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804248" y="2420888"/>
            <a:ext cx="57606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436096" y="2420888"/>
            <a:ext cx="57606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28" idx="0"/>
          </p:cNvCxnSpPr>
          <p:nvPr/>
        </p:nvCxnSpPr>
        <p:spPr>
          <a:xfrm>
            <a:off x="4716016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>
            <a:off x="7380312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1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1"/>
            <a:ext cx="7848872" cy="43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80831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Спасибо за внимание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58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Тренинг  «Культура речевого общения»</vt:lpstr>
      <vt:lpstr>Уровни речевой культуры</vt:lpstr>
      <vt:lpstr>Презентация PowerPoint</vt:lpstr>
      <vt:lpstr>Спасибо за внимание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 «Культура речевого общения»</dc:title>
  <dc:creator>Uzer</dc:creator>
  <cp:lastModifiedBy>Uzer</cp:lastModifiedBy>
  <cp:revision>8</cp:revision>
  <dcterms:created xsi:type="dcterms:W3CDTF">2015-01-18T16:20:07Z</dcterms:created>
  <dcterms:modified xsi:type="dcterms:W3CDTF">2015-01-19T10:50:26Z</dcterms:modified>
</cp:coreProperties>
</file>