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2" r:id="rId4"/>
    <p:sldId id="257" r:id="rId5"/>
    <p:sldId id="259" r:id="rId6"/>
    <p:sldId id="268" r:id="rId7"/>
    <p:sldId id="269" r:id="rId8"/>
    <p:sldId id="274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74421B-6865-4587-BEFA-71CA46AA18DE}" type="datetimeFigureOut">
              <a:rPr lang="ru-RU" smtClean="0"/>
              <a:pPr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1391432-6E97-4F9E-A0C0-38BF12174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428604"/>
            <a:ext cx="5105400" cy="1785950"/>
          </a:xfrm>
        </p:spPr>
        <p:txBody>
          <a:bodyPr/>
          <a:lstStyle/>
          <a:p>
            <a:r>
              <a:rPr lang="ru-RU" dirty="0" smtClean="0"/>
              <a:t>Предметно – развивающая среда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6" name="Рисунок 5" descr="330026694634_36674ee2ab3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357430"/>
            <a:ext cx="6000792" cy="42862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1214446"/>
          </a:xfrm>
        </p:spPr>
        <p:txBody>
          <a:bodyPr/>
          <a:lstStyle/>
          <a:p>
            <a:r>
              <a:rPr lang="ru-RU" dirty="0" smtClean="0"/>
              <a:t>Календарь природы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504" y="1500174"/>
            <a:ext cx="3674594" cy="5143536"/>
          </a:xfrm>
        </p:spPr>
        <p:txBody>
          <a:bodyPr>
            <a:normAutofit/>
          </a:bodyPr>
          <a:lstStyle/>
          <a:p>
            <a:r>
              <a:rPr lang="ru-RU" dirty="0" smtClean="0"/>
              <a:t>Наблюдение в природе– это специально организованное воспитателем, целенаправленное, активное восприятие детьми объектов и явлений природы. Целью наблюдения может быть усвоение разных знаний – установление свойств и качеств, структуры и внешнего строения предметов, причин изменения и развития объектов (растений, животных) сезонных явлений.</a:t>
            </a:r>
          </a:p>
          <a:p>
            <a:r>
              <a:rPr lang="ru-RU" dirty="0" smtClean="0"/>
              <a:t>Для закрепления того, что дети наблюдают, служит ведение календаря природы.</a:t>
            </a:r>
          </a:p>
          <a:p>
            <a:r>
              <a:rPr lang="ru-RU" dirty="0" smtClean="0"/>
              <a:t>Ведение календаря природы развивает наблюдательность, приучает внимательно всматриваться в окружающую природу, устанавливать последовательность и связь явлений, их причины. Отражение в рисунках сезонных изменений в природе помогает закреплению представлений у детей.</a:t>
            </a:r>
          </a:p>
          <a:p>
            <a:endParaRPr lang="ru-RU" dirty="0"/>
          </a:p>
        </p:txBody>
      </p:sp>
      <p:pic>
        <p:nvPicPr>
          <p:cNvPr id="7" name="Рисунок 6" descr="DSCN2867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48" y="785794"/>
            <a:ext cx="4206240" cy="4532886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00108"/>
          </a:xfrm>
        </p:spPr>
        <p:txBody>
          <a:bodyPr/>
          <a:lstStyle/>
          <a:p>
            <a:pPr algn="ctr"/>
            <a:r>
              <a:rPr lang="ru-RU" dirty="0" smtClean="0"/>
              <a:t>Уголок природы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Любовь к природе, навыки бережного отношения к ней, забота о живых существах рождают не только интерес к природе, но и способствуют формированию у детей лучших черт характера, таких, как патриотизм, трудолюбие, уважение к труду взрослых.</a:t>
            </a:r>
          </a:p>
          <a:p>
            <a:r>
              <a:rPr lang="ru-RU" dirty="0" smtClean="0"/>
              <a:t>Познакомить детей с природой, воспитать любовь к ней поможет уголок природы детского сада, где содержатся комнатные растения и некоторые животные.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42048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Предметно- развивающая среда в группе</a:t>
            </a:r>
            <a:endParaRPr lang="ru-RU" dirty="0"/>
          </a:p>
        </p:txBody>
      </p:sp>
      <p:pic>
        <p:nvPicPr>
          <p:cNvPr id="10" name="Содержимое 9" descr="15ef26a9db7036def144ab1b286cd90b.jp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071966" cy="5072098"/>
          </a:xfrm>
        </p:spPr>
      </p:pic>
      <p:pic>
        <p:nvPicPr>
          <p:cNvPr id="6" name="Содержимое 5" descr="SANY3520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5" y="1500174"/>
            <a:ext cx="3500462" cy="5143535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графии для слайда - копия\DSCN279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1285884"/>
          </a:xfrm>
        </p:spPr>
        <p:txBody>
          <a:bodyPr/>
          <a:lstStyle/>
          <a:p>
            <a:r>
              <a:rPr lang="ru-RU" dirty="0" smtClean="0"/>
              <a:t>Книжный уголок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571612"/>
            <a:ext cx="3429000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оформление уголка книги каждый воспитатель может проявить индивидуальный вкус и творчество – главные условия, которые должны быть соблюдены, это удобство и целесообразность.</a:t>
            </a:r>
          </a:p>
          <a:p>
            <a:r>
              <a:rPr lang="ru-RU" dirty="0" smtClean="0"/>
              <a:t>Уголок книги должен быть уютным, привлекательным, располагающим ребенка к неторопливому сосредоточенному общению с книгой.</a:t>
            </a:r>
          </a:p>
          <a:p>
            <a:r>
              <a:rPr lang="ru-RU" dirty="0" smtClean="0"/>
              <a:t>Уголок книги играет существенную роль в формировании у дошкольников интереса и любви к художественной литературе.</a:t>
            </a:r>
          </a:p>
          <a:p>
            <a:r>
              <a:rPr lang="ru-RU" dirty="0" smtClean="0"/>
              <a:t>В этом уголке ребенок должен иметь возможность самостоятельно, по своему вкусу выбрать книгу и спокойно рассмотреть ее. Ребенок должен иметь возможность внимательно и сосредоточенно рассмотреть иллюстрации, вспомнить содержание, многократно вернуться к взволновавшим его эпизодам.</a:t>
            </a:r>
          </a:p>
          <a:p>
            <a:endParaRPr lang="ru-RU" dirty="0"/>
          </a:p>
        </p:txBody>
      </p:sp>
      <p:pic>
        <p:nvPicPr>
          <p:cNvPr id="5" name="Рисунок 4" descr="DSCN246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4282" y="785794"/>
            <a:ext cx="5000628" cy="5357850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85728"/>
            <a:ext cx="34290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Предметно развивающая среда по фэмп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785926"/>
            <a:ext cx="3429000" cy="4214842"/>
          </a:xfrm>
        </p:spPr>
        <p:txBody>
          <a:bodyPr/>
          <a:lstStyle/>
          <a:p>
            <a:r>
              <a:rPr lang="ru-RU" dirty="0" smtClean="0"/>
              <a:t>Обучение математике детей дошкольного возраста немыслимо без использования занимательных игр, задач, развлечений. При этом роль несложного занимательного математического материала определяется с учетом возрастных возможностей детей и задач всестороннего раз­вития и воспитания: активизировать умственную деятельность, заинтере­совывать математическим материалом, увлекать и развлекать детей, развивать ум, расширять, углублять математические представления, за­креплять полученные знания и умения, упражнять в применении их в других видах деятельности, новой обстановке.</a:t>
            </a:r>
          </a:p>
          <a:p>
            <a:endParaRPr lang="ru-RU" dirty="0"/>
          </a:p>
        </p:txBody>
      </p:sp>
      <p:pic>
        <p:nvPicPr>
          <p:cNvPr id="5" name="Рисунок 4" descr="DSCN246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285728"/>
            <a:ext cx="4929222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каюрка\Desktop\Новая папка (2)\DSCN24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каюрка\Desktop\Новая папка (2)\DSCN24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2153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графии для слайда - копия\DSCN278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14290"/>
            <a:ext cx="3429000" cy="1428760"/>
          </a:xfrm>
        </p:spPr>
        <p:txBody>
          <a:bodyPr/>
          <a:lstStyle/>
          <a:p>
            <a:r>
              <a:rPr lang="ru-RU" dirty="0" smtClean="0"/>
              <a:t>Уголок по экологическому образованию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714488"/>
            <a:ext cx="3429000" cy="478634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современной системе образования все чаще используется интегрированный подход, при котором ребенок получает единое и комплексное обучение уже с детского сада и до окончания школы. Экологический проект в ДОУ являются одной из новейших практик, всесторонне развивающих личность ребенка.</a:t>
            </a:r>
          </a:p>
          <a:p>
            <a:r>
              <a:rPr lang="ru-RU" dirty="0" smtClean="0"/>
              <a:t>Во-первых, экологическое воспитание в детском саду невозможно без использования элементов игры, этот факт обусловлен особенностями психики детей данной возрастной группы.</a:t>
            </a:r>
          </a:p>
          <a:p>
            <a:r>
              <a:rPr lang="ru-RU" dirty="0" smtClean="0"/>
              <a:t>Во-вторых, каждый экологический проект в детском саду ребенок выполняет при активной помощи воспитателей и родителей, что способствует правильному формированию его социальной адаптивности.</a:t>
            </a:r>
          </a:p>
          <a:p>
            <a:r>
              <a:rPr lang="ru-RU" dirty="0" smtClean="0"/>
              <a:t>В-третьих, выполняя экологические проекты, дети получают возможность в полной мере и на практике понять основы устройства и функционирования природы и окружающего мира.</a:t>
            </a:r>
          </a:p>
          <a:p>
            <a:endParaRPr lang="ru-RU" dirty="0"/>
          </a:p>
        </p:txBody>
      </p:sp>
      <p:pic>
        <p:nvPicPr>
          <p:cNvPr id="5" name="Рисунок 4" descr="article_1183_fc799a70bdb4b46bc4a07cb5873e93e4131014179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4714908" cy="59293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413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Предметно – развивающая среда в ДОУ</vt:lpstr>
      <vt:lpstr>Предметно- развивающая среда в группе</vt:lpstr>
      <vt:lpstr>Слайд 3</vt:lpstr>
      <vt:lpstr>Книжный уголок</vt:lpstr>
      <vt:lpstr>Предметно развивающая среда по фэмп</vt:lpstr>
      <vt:lpstr>Слайд 6</vt:lpstr>
      <vt:lpstr>Слайд 7</vt:lpstr>
      <vt:lpstr>Слайд 8</vt:lpstr>
      <vt:lpstr>Уголок по экологическому образованию</vt:lpstr>
      <vt:lpstr>Календарь природы</vt:lpstr>
      <vt:lpstr>Уголок природы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– развивающая среда в ДОУ</dc:title>
  <dc:creator>светкаюрка</dc:creator>
  <cp:lastModifiedBy>светкаюрка</cp:lastModifiedBy>
  <cp:revision>23</cp:revision>
  <dcterms:created xsi:type="dcterms:W3CDTF">2014-01-19T12:32:04Z</dcterms:created>
  <dcterms:modified xsi:type="dcterms:W3CDTF">2015-11-10T09:19:00Z</dcterms:modified>
</cp:coreProperties>
</file>