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216" y="2322492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«Кошкин дом»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016" y="4278293"/>
            <a:ext cx="6400800" cy="1473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группе «Снежинка»</a:t>
            </a:r>
            <a:endParaRPr lang="ru-RU" sz="3200" b="1" dirty="0"/>
          </a:p>
        </p:txBody>
      </p:sp>
      <p:pic>
        <p:nvPicPr>
          <p:cNvPr id="1028" name="Picture 4" descr="D:\Работа (БРУСНИЧКА)\02lab1vkh1230120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620688"/>
            <a:ext cx="420348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837202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Месячник пожарной безопасности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25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(БРУСНИЧКА)\01lab1vkh1230120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7" y="1231889"/>
            <a:ext cx="4633055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2916236"/>
            <a:ext cx="38811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Тили-бом! Тили-бом!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Загорелся кошкин дом</a:t>
            </a:r>
            <a:r>
              <a:rPr lang="ru-RU" sz="2800" dirty="0" smtClean="0"/>
              <a:t>!</a:t>
            </a:r>
          </a:p>
          <a:p>
            <a:r>
              <a:rPr lang="ru-RU" sz="2800" dirty="0"/>
              <a:t>Загорелся кошкин дом,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Идет дым столбом!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67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та (БРУСНИЧКА)\материалы для размещения на сайте\Снежинка\январь 2015\Снежинка пожарная безопасность\IMG_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8875"/>
            <a:ext cx="4104456" cy="552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1" y="3393289"/>
            <a:ext cx="3050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Кошка выскочила!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Глаза выпучила.</a:t>
            </a:r>
            <a:endParaRPr lang="ru-RU" sz="2800" dirty="0"/>
          </a:p>
        </p:txBody>
      </p:sp>
      <p:pic>
        <p:nvPicPr>
          <p:cNvPr id="2051" name="Picture 3" descr="D:\Работа (БРУСНИЧКА)\_1_20130819_14122103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188640"/>
            <a:ext cx="1495102" cy="129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2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8850" y="5795154"/>
            <a:ext cx="4136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Бежит курочка с </a:t>
            </a:r>
            <a:r>
              <a:rPr lang="ru-RU" sz="2800" dirty="0" smtClean="0"/>
              <a:t>ведром,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Заливает кошкин </a:t>
            </a:r>
            <a:r>
              <a:rPr lang="ru-RU" sz="2800" dirty="0" smtClean="0"/>
              <a:t>дом.</a:t>
            </a:r>
            <a:endParaRPr lang="ru-RU" sz="2800" dirty="0"/>
          </a:p>
        </p:txBody>
      </p:sp>
      <p:pic>
        <p:nvPicPr>
          <p:cNvPr id="4098" name="Picture 2" descr="D:\Работа (БРУСНИЧКА)\материалы для размещения на сайте\Снежинка\январь 2015\Снежинка пожарная безопасность\IMG_09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8198" y="1628800"/>
            <a:ext cx="6127605" cy="4078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та (БРУСНИЧКА)\_1_20130819_14122103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95689" y="188640"/>
            <a:ext cx="1768799" cy="135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9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106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 лошадка – с фонарем,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dirty="0" smtClean="0"/>
              <a:t>собачка </a:t>
            </a:r>
            <a:r>
              <a:rPr lang="ru-RU" sz="2800" dirty="0"/>
              <a:t>– </a:t>
            </a:r>
            <a:r>
              <a:rPr lang="ru-RU" sz="2800" dirty="0" smtClean="0"/>
              <a:t>с </a:t>
            </a:r>
            <a:r>
              <a:rPr lang="ru-RU" sz="2800" dirty="0"/>
              <a:t>помелом,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Серый </a:t>
            </a:r>
            <a:r>
              <a:rPr lang="ru-RU" sz="2800" dirty="0" err="1"/>
              <a:t>заюшка</a:t>
            </a:r>
            <a:r>
              <a:rPr lang="ru-RU" sz="2800" dirty="0"/>
              <a:t> с листом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Раз! Раз!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Раз! Раз!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огонь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Погас! </a:t>
            </a:r>
            <a:endParaRPr lang="ru-RU" sz="2800" dirty="0"/>
          </a:p>
        </p:txBody>
      </p:sp>
      <p:pic>
        <p:nvPicPr>
          <p:cNvPr id="5122" name="Picture 2" descr="D:\Работа (БРУСНИЧКА)\материалы для размещения на сайте\Снежинка\январь 2015\Снежинка пожарная безопасность\IMG_0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6524"/>
            <a:ext cx="6237120" cy="408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7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30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«Кошкин дом»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Mariya</cp:lastModifiedBy>
  <cp:revision>5</cp:revision>
  <dcterms:created xsi:type="dcterms:W3CDTF">2015-02-11T10:54:23Z</dcterms:created>
  <dcterms:modified xsi:type="dcterms:W3CDTF">2015-02-11T11:32:36Z</dcterms:modified>
</cp:coreProperties>
</file>