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0EE"/>
    <a:srgbClr val="9C8D34"/>
    <a:srgbClr val="A9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1BEC-7481-486D-A32D-D03EC0D378D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E2A06-5E9B-4054-87B8-EC0DBAE81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D78-FF13-4C25-A4E3-49350363C745}" type="datetime1">
              <a:rPr lang="ru-RU" smtClean="0"/>
              <a:t>11.11.2015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8FF2-40EA-452B-8FF6-61EC2459FAB3}" type="datetime1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AB68-BF82-4EF3-9B0B-0433185B66C2}" type="datetime1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E47-49A2-47DE-80D5-20D635D51798}" type="datetime1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31B6-F89E-4918-A6B9-61923F6D8CCF}" type="datetime1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F456-E19C-48A2-818F-3D673D660F6E}" type="datetime1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BC29-71DB-4834-8F81-335B9BFAFE88}" type="datetime1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4F45-DCC8-4F41-9330-DB34716B9FAB}" type="datetime1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D52A-E371-418C-926D-2CDAC9ED5826}" type="datetime1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A584-9854-48BF-9E5B-1290056828B7}" type="datetime1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7C3A-3FF6-42FD-A070-D32B041B5C91}" type="datetime1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A80D6-04C8-4D6C-B61C-D44F81DA16EF}" type="datetime1">
              <a:rPr lang="ru-RU" smtClean="0"/>
              <a:t>11.11.2015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714798-CA2D-40D5-B600-8F87F30762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8868"/>
            <a:ext cx="8190941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Развитие детского творчества</a:t>
            </a:r>
            <a:r>
              <a:rPr lang="ru-RU" sz="4000" dirty="0">
                <a:solidFill>
                  <a:srgbClr val="FFFF00"/>
                </a:solidFill>
              </a:rPr>
              <a:t>: 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лимерики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в работе с </a:t>
            </a:r>
            <a:r>
              <a:rPr lang="ru-RU" sz="4000" dirty="0">
                <a:solidFill>
                  <a:srgbClr val="FFFF00"/>
                </a:solidFill>
              </a:rPr>
              <a:t>д</a:t>
            </a:r>
            <a:r>
              <a:rPr lang="ru-RU" sz="4000" dirty="0" smtClean="0">
                <a:solidFill>
                  <a:srgbClr val="FFFF00"/>
                </a:solidFill>
              </a:rPr>
              <a:t>етьми </a:t>
            </a:r>
            <a:r>
              <a:rPr lang="ru-RU" sz="4000" dirty="0">
                <a:solidFill>
                  <a:srgbClr val="FFFF00"/>
                </a:solidFill>
              </a:rPr>
              <a:t>разновозрастной интегративной </a:t>
            </a:r>
            <a:r>
              <a:rPr lang="ru-RU" sz="4000" dirty="0" smtClean="0">
                <a:solidFill>
                  <a:srgbClr val="FFFF00"/>
                </a:solidFill>
              </a:rPr>
              <a:t>группы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000636"/>
            <a:ext cx="4572032" cy="92869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>
                <a:solidFill>
                  <a:srgbClr val="301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 воспитателя ГБДОУ № 41  Свиридовой Е.В. </a:t>
            </a:r>
            <a:endParaRPr lang="ru-RU" sz="2400" b="1" dirty="0">
              <a:solidFill>
                <a:srgbClr val="3010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ра\Desktop\581492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4286280" cy="2033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81898" y="620688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010EE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endParaRPr lang="ru-RU" sz="1200" dirty="0" smtClean="0">
              <a:solidFill>
                <a:srgbClr val="3010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010EE"/>
                </a:solidFill>
                <a:latin typeface="Times New Roman" pitchFamily="18" charset="0"/>
                <a:cs typeface="Times New Roman" pitchFamily="18" charset="0"/>
              </a:rPr>
              <a:t>детский сад №41 комбинированного вида</a:t>
            </a:r>
            <a:endParaRPr lang="ru-RU" sz="1200" dirty="0" smtClean="0">
              <a:solidFill>
                <a:srgbClr val="3010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010EE"/>
                </a:solidFill>
                <a:latin typeface="Times New Roman" pitchFamily="18" charset="0"/>
                <a:cs typeface="Times New Roman" pitchFamily="18" charset="0"/>
              </a:rPr>
              <a:t>Центрального района Санкт-Петербурга</a:t>
            </a:r>
            <a:endParaRPr lang="ru-RU" sz="1200" dirty="0" smtClean="0">
              <a:solidFill>
                <a:srgbClr val="3010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010EE"/>
                </a:solidFill>
                <a:latin typeface="Times New Roman" pitchFamily="18" charset="0"/>
                <a:cs typeface="Times New Roman" pitchFamily="18" charset="0"/>
              </a:rPr>
              <a:t>"ЦЕНТР ИНТЕГРАТИВНОГО ВОСПИТАНИЯ"</a:t>
            </a:r>
            <a:endParaRPr lang="ru-RU" sz="1200" dirty="0" smtClean="0">
              <a:solidFill>
                <a:srgbClr val="3010E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3010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937229" cy="1008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36512" y="40466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работаем с детьми дошкольного возраста и очень хорошо знаем, что этот возраст уникален. Как сформируется ребенок, такова будет его жизнь, именно поэтому важно не упустить этот период для раскрытия творческого потенциала каждого воспитанника. И мы, педагоги, постоянно ищем новые формы работы с детьми, способствующие их развитию. Одна из таких технологий  -ТРИЗ.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тризовских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занятиях дети рассматривают картины,  придумывают сказки, участвуют в играх, развивающих мышление и лексический запас, учатся создавать загадки и придумывать лимерики.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7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4824536" cy="3618402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и графство Лимерик, Ирландия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95979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9"/>
            <a:ext cx="4000528" cy="300039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 descr="iCCHA7O3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427183" cy="161812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000108"/>
            <a:ext cx="2265613" cy="28210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4000504"/>
            <a:ext cx="43577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Старинный ирландский лимерик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Один джентльмен втихомолку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Забрался на старую ёлку.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Он кушал пирог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слушал сорок,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ту же слетевшихся ёлку.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643578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Лимерик это популярная форма короткого юмористического стихотворения, построенного на обыгрывании бессмыслицы, возникшая в Великобритании. Происхождение слова лимерик точно неизвестно, но предположительно заимствовано из названия хоровой песни ирландских солдат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 Есть и вторая версия – Лимерик – название небольшого городка и графства  в Ирландии.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99792" y="6453336"/>
            <a:ext cx="3352800" cy="365125"/>
          </a:xfrm>
        </p:spPr>
        <p:txBody>
          <a:bodyPr/>
          <a:lstStyle/>
          <a:p>
            <a:r>
              <a:rPr lang="ru-RU" dirty="0" smtClean="0"/>
              <a:t>Свиридова Елена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285860"/>
            <a:ext cx="2686040" cy="285752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реке плывёт кораблик.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плывёт издалека.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кораблике четыре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храбрых моряка.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них ушки на макушке,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них длинные хвосты,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страшны им только кошки,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кошки и коты!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yplEN3AePk[1].jpg"/>
          <p:cNvPicPr>
            <a:picLocks noGrp="1" noChangeAspect="1"/>
          </p:cNvPicPr>
          <p:nvPr>
            <p:ph idx="1"/>
          </p:nvPr>
        </p:nvPicPr>
        <p:blipFill>
          <a:blip r:embed="rId2"/>
          <a:srcRect l="7965" b="2179"/>
          <a:stretch>
            <a:fillRect/>
          </a:stretch>
        </p:blipFill>
        <p:spPr>
          <a:xfrm>
            <a:off x="142844" y="928670"/>
            <a:ext cx="5786478" cy="4673782"/>
          </a:xfr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5929330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известный в России Мастер лимерика это Даниил Хармс  основоположник отечественного юмора абсурда.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1428736"/>
            <a:ext cx="4429156" cy="242889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Жила-была на болоте лягушка.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Мечтала она о пуховой подушке.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хотелось ей спать на голой кочке –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Заказала лягушка подушку по почте.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ума у квакушки ни капли – 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бродят по болоту голодные цапли!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715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63" t="1012" r="1664" b="6605"/>
          <a:stretch/>
        </p:blipFill>
        <p:spPr>
          <a:xfrm>
            <a:off x="3643306" y="642918"/>
            <a:ext cx="5357818" cy="3848056"/>
          </a:xfrm>
        </p:spPr>
      </p:pic>
      <p:sp>
        <p:nvSpPr>
          <p:cNvPr id="5" name="TextBox 4"/>
          <p:cNvSpPr txBox="1"/>
          <p:nvPr/>
        </p:nvSpPr>
        <p:spPr>
          <a:xfrm>
            <a:off x="6357950" y="4714884"/>
            <a:ext cx="93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4714884"/>
            <a:ext cx="928694" cy="3571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5143512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Хочется поделиться  небольшим пока опытом  создания лимериков детьми и педагогами нашей группы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Существует целый ряд закономерностей и правил написания лимерика. Но мы с детьми подходим к этому вопросу творчески, мы вышли за рамки обычного лимерика. Классический лимерик предполагает 5-6 строчек,  рифмующихся  определенным образом. Перед вами классический лимерик созданный в нашей группе.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704088"/>
            <a:ext cx="2714612" cy="3939358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Жил-был один тигрёнок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Имел он длинный хвост,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Рычал на всех с пелёнок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гордо морщил нос.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Однажды встретил друга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густом-густом лесу.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 он поклонился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дал тирамису.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Ах, как был рад тигрёнок!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другу он в ответ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Мурлыкал, как котёнок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цирк купил билет!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715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25" t="4383" r="3340" b="5139"/>
          <a:stretch/>
        </p:blipFill>
        <p:spPr>
          <a:xfrm>
            <a:off x="142844" y="357166"/>
            <a:ext cx="6200436" cy="4441343"/>
          </a:xfrm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17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Олеся С., 6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636"/>
            <a:ext cx="1714512" cy="357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535782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нашим детям было тесно в этих строчках, и хотелось продолжения стихотворения. Так появился один из первых совместных лимериков нашей группы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поэтическое произведение.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часто создание 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лимериков сопровождается рисунками, причем, дети сами выбирают понравившееся им стихотворение и иллюстрируют его.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453336"/>
            <a:ext cx="3352800" cy="365125"/>
          </a:xfrm>
        </p:spPr>
        <p:txBody>
          <a:bodyPr/>
          <a:lstStyle/>
          <a:p>
            <a:r>
              <a:rPr lang="ru-RU" dirty="0" smtClean="0"/>
              <a:t>Свиридова Елена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3000364" cy="3286148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ветке сидела ворона,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Смотрела в окно в детский сад.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 очень хотелось обедать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гостях у «Веснушек»-ребят!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Мечтала она о котлетах,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Творожных сырках и борще.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Хотелось ей следующим летом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Конфеток поесть в тишине.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715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88" t="3970" r="1560" b="2183"/>
          <a:stretch/>
        </p:blipFill>
        <p:spPr>
          <a:xfrm>
            <a:off x="3000364" y="357166"/>
            <a:ext cx="6025783" cy="4383621"/>
          </a:xfrm>
        </p:spPr>
      </p:pic>
      <p:sp>
        <p:nvSpPr>
          <p:cNvPr id="5" name="TextBox 4"/>
          <p:cNvSpPr txBox="1"/>
          <p:nvPr/>
        </p:nvSpPr>
        <p:spPr>
          <a:xfrm>
            <a:off x="6286512" y="4929198"/>
            <a:ext cx="164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Маша К., 6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4929198"/>
            <a:ext cx="1643074" cy="357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429264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Составление таких лимериков происходит очень весело, порой, неожиданно: у одного рождается первая строчка, другой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подхватывает, подбирает рифму, третий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предлагает другие слова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Однажды, во время обеда, дети увидели ворону за окном  и сразу придумали первую строчку: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ветке сидела ворона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затем, в течение дня мы  сочинили наш лимерик.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Свиридова Елена Владимировна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92D050"/>
      </a:accent6>
      <a:hlink>
        <a:srgbClr val="0079A4"/>
      </a:hlink>
      <a:folHlink>
        <a:srgbClr val="59595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440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Развитие детского творчества:  лимерики в работе с детьми разновозрастной интегративной группы </vt:lpstr>
      <vt:lpstr>Презентация PowerPoint</vt:lpstr>
      <vt:lpstr>Город и графство Лимерик, Ирландия</vt:lpstr>
      <vt:lpstr>По реке плывёт кораблик. Он плывёт издалека. На кораблике четыре Очень храбрых моряка. У них ушки на макушке, У них длинные хвосты, И страшны им только кошки, Только кошки и коты!</vt:lpstr>
      <vt:lpstr>Жила-была на болоте лягушка. Мечтала она о пуховой подушке. Не хотелось ей спать на голой кочке – Заказала лягушка подушку по почте. Нет ума у квакушки ни капли –  Ведь бродят по болоту голодные цапли!</vt:lpstr>
      <vt:lpstr>Жил-был один тигрёнок Имел он длинный хвост, Рычал на всех с пелёнок И гордо морщил нос. Однажды встретил друга В густом-густом лесу. Ему он поклонился И дал тирамису. Ах, как был рад тигрёнок! И другу он в ответ Мурлыкал, как котёнок И в цирк купил билет! </vt:lpstr>
      <vt:lpstr>На ветке сидела ворона, Смотрела в окно в детский сад. Ей очень хотелось обедать В гостях у «Веснушек»-ребят! Мечтала она о котлетах, Творожных сырках и борще. Хотелось ей следующим летом Конфеток поесть в тишине.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Ольга</cp:lastModifiedBy>
  <cp:revision>51</cp:revision>
  <dcterms:created xsi:type="dcterms:W3CDTF">2015-05-17T06:52:27Z</dcterms:created>
  <dcterms:modified xsi:type="dcterms:W3CDTF">2015-11-11T11:35:10Z</dcterms:modified>
</cp:coreProperties>
</file>