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663300"/>
    <a:srgbClr val="CC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2FE6E-C454-45FC-A9C2-DF5D6A323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8422-B2C9-4CA8-8E49-4D255EDA2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1047-1BB2-4E15-AFD4-FC1AF56A6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86A3-0408-4246-878D-22201764D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C505-CD74-4288-BA26-78523F3B3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F2CB-6973-4FC1-B207-F685B4274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9786-0C3D-41D8-91DE-BEBF6E4AD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C27C-FC22-4CE8-AC4F-3B0BE50A7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5780-1283-44B8-9A1C-54A206B7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8AFD-7A96-476C-8AB2-4AE52187A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1EFF-CB95-4D55-A0BE-2F214A49D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9701E2-4541-4330-98AC-F92D99225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&#1047;&#1091;&#1073;&#1082;&#1086;&#1074;\&#1056;&#1072;&#1073;&#1086;&#1095;&#1080;&#1081;%20&#1089;&#1090;&#1086;&#1083;\&#1082;&#1086;&#1085;&#1089;&#1087;&#1077;&#1082;&#1090;%20&#1079;&#1072;&#1085;&#1103;&#1090;&#1080;&#1081;\&#1084;&#1091;&#1079;&#1099;&#1082;&#1072;\&#1051;&#1077;&#1089;\009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7;&#1091;&#1073;&#1082;&#1086;&#1074;\&#1056;&#1072;&#1073;&#1086;&#1095;&#1080;&#1081;%20&#1089;&#1090;&#1086;&#1083;\&#1082;&#1086;&#1085;&#1089;&#1087;&#1077;&#1082;&#1090;%20&#1079;&#1072;&#1085;&#1103;&#1090;&#1080;&#1081;\&#1084;&#1091;&#1079;&#1099;&#1082;&#1072;\10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7;&#1091;&#1073;&#1082;&#1086;&#1074;\&#1056;&#1072;&#1073;&#1086;&#1095;&#1080;&#1081;%20&#1089;&#1090;&#1086;&#1083;\&#1082;&#1086;&#1085;&#1089;&#1087;&#1077;&#1082;&#1090;%20&#1079;&#1072;&#1085;&#1103;&#1090;&#1080;&#1081;\&#1084;&#1091;&#1079;&#1099;&#1082;&#1072;\12.mp3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7;&#1091;&#1073;&#1082;&#1086;&#1074;\&#1056;&#1072;&#1073;&#1086;&#1095;&#1080;&#1081;%20&#1089;&#1090;&#1086;&#1083;\&#1082;&#1086;&#1085;&#1089;&#1087;&#1077;&#1082;&#1090;%20&#1079;&#1072;&#1085;&#1103;&#1090;&#1080;&#1081;\&#1084;&#1091;&#1079;&#1099;&#1082;&#1072;\2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7;&#1091;&#1073;&#1082;&#1086;&#1074;\&#1056;&#1072;&#1073;&#1086;&#1095;&#1080;&#1081;%20&#1089;&#1090;&#1086;&#1083;\&#1082;&#1086;&#1085;&#1089;&#1087;&#1077;&#1082;&#1090;%20&#1079;&#1072;&#1085;&#1103;&#1090;&#1080;&#1081;\&#1084;&#1091;&#1079;&#1099;&#1082;&#1072;\4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7;&#1091;&#1073;&#1082;&#1086;&#1074;\&#1056;&#1072;&#1073;&#1086;&#1095;&#1080;&#1081;%20&#1089;&#1090;&#1086;&#1083;\&#1082;&#1086;&#1085;&#1089;&#1087;&#1077;&#1082;&#1090;%20&#1079;&#1072;&#1085;&#1103;&#1090;&#1080;&#1081;\&#1084;&#1091;&#1079;&#1099;&#1082;&#1072;\6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7;&#1091;&#1073;&#1082;&#1086;&#1074;\&#1056;&#1072;&#1073;&#1086;&#1095;&#1080;&#1081;%20&#1089;&#1090;&#1086;&#1083;\&#1082;&#1086;&#1085;&#1089;&#1087;&#1077;&#1082;&#1090;%20&#1079;&#1072;&#1085;&#1103;&#1090;&#1080;&#1081;\&#1084;&#1091;&#1079;&#1099;&#1082;&#1072;\allsoundsaround.com-1331656663-Birds%20In%20Forest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764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в сказку»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занятие по математике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209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</a:p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</a:t>
            </a:r>
          </a:p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Зубкова Т.А</a:t>
            </a:r>
            <a:r>
              <a:rPr lang="ru-RU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Зубков\Рабочий стол\конспект занятий\кактинки для приз\белый г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6193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Documents and Settings\Зубков\Рабочий стол\конспект занятий\кактинки для приз\лиси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63" y="304800"/>
            <a:ext cx="2390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:\Documents and Settings\Зубков\Рабочий стол\конспект занятий\кактинки для приз\рыж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10000"/>
            <a:ext cx="350361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Documents and Settings\Зубков\Рабочий стол\конспект занятий\кактинки для приз\опя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9088" y="3657600"/>
            <a:ext cx="3376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:\Documents and Settings\Зубков\Рабочий стол\конспект занятий\кактинки для приз\мухом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04800"/>
            <a:ext cx="2835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81000" y="3276600"/>
            <a:ext cx="266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  <a:ea typeface="Calibri" pitchFamily="34" charset="0"/>
                <a:cs typeface="Arial" charset="0"/>
              </a:rPr>
              <a:t>Белый гриб</a:t>
            </a:r>
            <a:endParaRPr lang="ru-RU">
              <a:solidFill>
                <a:srgbClr val="6633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962400" y="2667000"/>
            <a:ext cx="1676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  <a:ea typeface="Calibri" pitchFamily="34" charset="0"/>
                <a:cs typeface="Arial" charset="0"/>
              </a:rPr>
              <a:t>Мухомор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6705600" y="3200400"/>
            <a:ext cx="1676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  <a:ea typeface="Calibri" pitchFamily="34" charset="0"/>
                <a:cs typeface="Arial" charset="0"/>
              </a:rPr>
              <a:t>Лисички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1295400" y="6172200"/>
            <a:ext cx="1828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/>
            <a:r>
              <a:rPr lang="ru-RU" sz="2200" b="1">
                <a:solidFill>
                  <a:srgbClr val="663300"/>
                </a:solidFill>
                <a:ea typeface="Calibri" pitchFamily="34" charset="0"/>
                <a:cs typeface="Arial" charset="0"/>
              </a:rPr>
              <a:t>Рыжики</a:t>
            </a:r>
            <a:endParaRPr lang="ru-RU">
              <a:solidFill>
                <a:srgbClr val="6633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6248400" y="6172200"/>
            <a:ext cx="1676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  <a:ea typeface="Calibri" pitchFamily="34" charset="0"/>
                <a:cs typeface="Arial" charset="0"/>
              </a:rPr>
              <a:t>Опята</a:t>
            </a:r>
            <a:endParaRPr lang="ru-RU">
              <a:solidFill>
                <a:srgbClr val="66330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428625" y="3921125"/>
            <a:ext cx="7626350" cy="2379663"/>
          </a:xfrm>
          <a:custGeom>
            <a:avLst/>
            <a:gdLst>
              <a:gd name="connsiteX0" fmla="*/ 4000500 w 7625665"/>
              <a:gd name="connsiteY0" fmla="*/ 93793 h 2379793"/>
              <a:gd name="connsiteX1" fmla="*/ 3200400 w 7625665"/>
              <a:gd name="connsiteY1" fmla="*/ 93793 h 2379793"/>
              <a:gd name="connsiteX2" fmla="*/ 2886075 w 7625665"/>
              <a:gd name="connsiteY2" fmla="*/ 108080 h 2379793"/>
              <a:gd name="connsiteX3" fmla="*/ 2686050 w 7625665"/>
              <a:gd name="connsiteY3" fmla="*/ 150943 h 2379793"/>
              <a:gd name="connsiteX4" fmla="*/ 2443163 w 7625665"/>
              <a:gd name="connsiteY4" fmla="*/ 165230 h 2379793"/>
              <a:gd name="connsiteX5" fmla="*/ 2028825 w 7625665"/>
              <a:gd name="connsiteY5" fmla="*/ 193805 h 2379793"/>
              <a:gd name="connsiteX6" fmla="*/ 1414463 w 7625665"/>
              <a:gd name="connsiteY6" fmla="*/ 222380 h 2379793"/>
              <a:gd name="connsiteX7" fmla="*/ 1300163 w 7625665"/>
              <a:gd name="connsiteY7" fmla="*/ 250955 h 2379793"/>
              <a:gd name="connsiteX8" fmla="*/ 1243013 w 7625665"/>
              <a:gd name="connsiteY8" fmla="*/ 265243 h 2379793"/>
              <a:gd name="connsiteX9" fmla="*/ 1200150 w 7625665"/>
              <a:gd name="connsiteY9" fmla="*/ 279530 h 2379793"/>
              <a:gd name="connsiteX10" fmla="*/ 1143000 w 7625665"/>
              <a:gd name="connsiteY10" fmla="*/ 293818 h 2379793"/>
              <a:gd name="connsiteX11" fmla="*/ 1071563 w 7625665"/>
              <a:gd name="connsiteY11" fmla="*/ 308105 h 2379793"/>
              <a:gd name="connsiteX12" fmla="*/ 985838 w 7625665"/>
              <a:gd name="connsiteY12" fmla="*/ 336680 h 2379793"/>
              <a:gd name="connsiteX13" fmla="*/ 900113 w 7625665"/>
              <a:gd name="connsiteY13" fmla="*/ 379543 h 2379793"/>
              <a:gd name="connsiteX14" fmla="*/ 814388 w 7625665"/>
              <a:gd name="connsiteY14" fmla="*/ 408118 h 2379793"/>
              <a:gd name="connsiteX15" fmla="*/ 771525 w 7625665"/>
              <a:gd name="connsiteY15" fmla="*/ 422405 h 2379793"/>
              <a:gd name="connsiteX16" fmla="*/ 642938 w 7625665"/>
              <a:gd name="connsiteY16" fmla="*/ 479555 h 2379793"/>
              <a:gd name="connsiteX17" fmla="*/ 600075 w 7625665"/>
              <a:gd name="connsiteY17" fmla="*/ 493843 h 2379793"/>
              <a:gd name="connsiteX18" fmla="*/ 514350 w 7625665"/>
              <a:gd name="connsiteY18" fmla="*/ 536705 h 2379793"/>
              <a:gd name="connsiteX19" fmla="*/ 471488 w 7625665"/>
              <a:gd name="connsiteY19" fmla="*/ 565280 h 2379793"/>
              <a:gd name="connsiteX20" fmla="*/ 428625 w 7625665"/>
              <a:gd name="connsiteY20" fmla="*/ 579568 h 2379793"/>
              <a:gd name="connsiteX21" fmla="*/ 300038 w 7625665"/>
              <a:gd name="connsiteY21" fmla="*/ 679580 h 2379793"/>
              <a:gd name="connsiteX22" fmla="*/ 171450 w 7625665"/>
              <a:gd name="connsiteY22" fmla="*/ 765305 h 2379793"/>
              <a:gd name="connsiteX23" fmla="*/ 128588 w 7625665"/>
              <a:gd name="connsiteY23" fmla="*/ 793880 h 2379793"/>
              <a:gd name="connsiteX24" fmla="*/ 100013 w 7625665"/>
              <a:gd name="connsiteY24" fmla="*/ 836743 h 2379793"/>
              <a:gd name="connsiteX25" fmla="*/ 57150 w 7625665"/>
              <a:gd name="connsiteY25" fmla="*/ 879605 h 2379793"/>
              <a:gd name="connsiteX26" fmla="*/ 28575 w 7625665"/>
              <a:gd name="connsiteY26" fmla="*/ 936755 h 2379793"/>
              <a:gd name="connsiteX27" fmla="*/ 0 w 7625665"/>
              <a:gd name="connsiteY27" fmla="*/ 1022480 h 2379793"/>
              <a:gd name="connsiteX28" fmla="*/ 14288 w 7625665"/>
              <a:gd name="connsiteY28" fmla="*/ 1351093 h 2379793"/>
              <a:gd name="connsiteX29" fmla="*/ 28575 w 7625665"/>
              <a:gd name="connsiteY29" fmla="*/ 1408243 h 2379793"/>
              <a:gd name="connsiteX30" fmla="*/ 100013 w 7625665"/>
              <a:gd name="connsiteY30" fmla="*/ 1493968 h 2379793"/>
              <a:gd name="connsiteX31" fmla="*/ 185738 w 7625665"/>
              <a:gd name="connsiteY31" fmla="*/ 1551118 h 2379793"/>
              <a:gd name="connsiteX32" fmla="*/ 228600 w 7625665"/>
              <a:gd name="connsiteY32" fmla="*/ 1579693 h 2379793"/>
              <a:gd name="connsiteX33" fmla="*/ 314325 w 7625665"/>
              <a:gd name="connsiteY33" fmla="*/ 1608268 h 2379793"/>
              <a:gd name="connsiteX34" fmla="*/ 400050 w 7625665"/>
              <a:gd name="connsiteY34" fmla="*/ 1665418 h 2379793"/>
              <a:gd name="connsiteX35" fmla="*/ 542925 w 7625665"/>
              <a:gd name="connsiteY35" fmla="*/ 1722568 h 2379793"/>
              <a:gd name="connsiteX36" fmla="*/ 642938 w 7625665"/>
              <a:gd name="connsiteY36" fmla="*/ 1794005 h 2379793"/>
              <a:gd name="connsiteX37" fmla="*/ 728663 w 7625665"/>
              <a:gd name="connsiteY37" fmla="*/ 1822580 h 2379793"/>
              <a:gd name="connsiteX38" fmla="*/ 814388 w 7625665"/>
              <a:gd name="connsiteY38" fmla="*/ 1865443 h 2379793"/>
              <a:gd name="connsiteX39" fmla="*/ 942975 w 7625665"/>
              <a:gd name="connsiteY39" fmla="*/ 1922593 h 2379793"/>
              <a:gd name="connsiteX40" fmla="*/ 1114425 w 7625665"/>
              <a:gd name="connsiteY40" fmla="*/ 1951168 h 2379793"/>
              <a:gd name="connsiteX41" fmla="*/ 1157288 w 7625665"/>
              <a:gd name="connsiteY41" fmla="*/ 1965455 h 2379793"/>
              <a:gd name="connsiteX42" fmla="*/ 1285875 w 7625665"/>
              <a:gd name="connsiteY42" fmla="*/ 1994030 h 2379793"/>
              <a:gd name="connsiteX43" fmla="*/ 1443038 w 7625665"/>
              <a:gd name="connsiteY43" fmla="*/ 2022605 h 2379793"/>
              <a:gd name="connsiteX44" fmla="*/ 1485900 w 7625665"/>
              <a:gd name="connsiteY44" fmla="*/ 2036893 h 2379793"/>
              <a:gd name="connsiteX45" fmla="*/ 1643063 w 7625665"/>
              <a:gd name="connsiteY45" fmla="*/ 2065468 h 2379793"/>
              <a:gd name="connsiteX46" fmla="*/ 1714500 w 7625665"/>
              <a:gd name="connsiteY46" fmla="*/ 2079755 h 2379793"/>
              <a:gd name="connsiteX47" fmla="*/ 1800225 w 7625665"/>
              <a:gd name="connsiteY47" fmla="*/ 2094043 h 2379793"/>
              <a:gd name="connsiteX48" fmla="*/ 1857375 w 7625665"/>
              <a:gd name="connsiteY48" fmla="*/ 2108330 h 2379793"/>
              <a:gd name="connsiteX49" fmla="*/ 1900238 w 7625665"/>
              <a:gd name="connsiteY49" fmla="*/ 2122618 h 2379793"/>
              <a:gd name="connsiteX50" fmla="*/ 2214563 w 7625665"/>
              <a:gd name="connsiteY50" fmla="*/ 2136905 h 2379793"/>
              <a:gd name="connsiteX51" fmla="*/ 2286000 w 7625665"/>
              <a:gd name="connsiteY51" fmla="*/ 2151193 h 2379793"/>
              <a:gd name="connsiteX52" fmla="*/ 2386013 w 7625665"/>
              <a:gd name="connsiteY52" fmla="*/ 2165480 h 2379793"/>
              <a:gd name="connsiteX53" fmla="*/ 2428875 w 7625665"/>
              <a:gd name="connsiteY53" fmla="*/ 2179768 h 2379793"/>
              <a:gd name="connsiteX54" fmla="*/ 2514600 w 7625665"/>
              <a:gd name="connsiteY54" fmla="*/ 2194055 h 2379793"/>
              <a:gd name="connsiteX55" fmla="*/ 2743200 w 7625665"/>
              <a:gd name="connsiteY55" fmla="*/ 2236918 h 2379793"/>
              <a:gd name="connsiteX56" fmla="*/ 2828925 w 7625665"/>
              <a:gd name="connsiteY56" fmla="*/ 2265493 h 2379793"/>
              <a:gd name="connsiteX57" fmla="*/ 2886075 w 7625665"/>
              <a:gd name="connsiteY57" fmla="*/ 2279780 h 2379793"/>
              <a:gd name="connsiteX58" fmla="*/ 3071813 w 7625665"/>
              <a:gd name="connsiteY58" fmla="*/ 2322643 h 2379793"/>
              <a:gd name="connsiteX59" fmla="*/ 3128963 w 7625665"/>
              <a:gd name="connsiteY59" fmla="*/ 2336930 h 2379793"/>
              <a:gd name="connsiteX60" fmla="*/ 3186113 w 7625665"/>
              <a:gd name="connsiteY60" fmla="*/ 2351218 h 2379793"/>
              <a:gd name="connsiteX61" fmla="*/ 3300413 w 7625665"/>
              <a:gd name="connsiteY61" fmla="*/ 2379793 h 2379793"/>
              <a:gd name="connsiteX62" fmla="*/ 5514975 w 7625665"/>
              <a:gd name="connsiteY62" fmla="*/ 2365505 h 2379793"/>
              <a:gd name="connsiteX63" fmla="*/ 5772150 w 7625665"/>
              <a:gd name="connsiteY63" fmla="*/ 2322643 h 2379793"/>
              <a:gd name="connsiteX64" fmla="*/ 5829300 w 7625665"/>
              <a:gd name="connsiteY64" fmla="*/ 2308355 h 2379793"/>
              <a:gd name="connsiteX65" fmla="*/ 5872163 w 7625665"/>
              <a:gd name="connsiteY65" fmla="*/ 2294068 h 2379793"/>
              <a:gd name="connsiteX66" fmla="*/ 5943600 w 7625665"/>
              <a:gd name="connsiteY66" fmla="*/ 2279780 h 2379793"/>
              <a:gd name="connsiteX67" fmla="*/ 6000750 w 7625665"/>
              <a:gd name="connsiteY67" fmla="*/ 2265493 h 2379793"/>
              <a:gd name="connsiteX68" fmla="*/ 6072188 w 7625665"/>
              <a:gd name="connsiteY68" fmla="*/ 2251205 h 2379793"/>
              <a:gd name="connsiteX69" fmla="*/ 6129338 w 7625665"/>
              <a:gd name="connsiteY69" fmla="*/ 2236918 h 2379793"/>
              <a:gd name="connsiteX70" fmla="*/ 6343650 w 7625665"/>
              <a:gd name="connsiteY70" fmla="*/ 2208343 h 2379793"/>
              <a:gd name="connsiteX71" fmla="*/ 6400800 w 7625665"/>
              <a:gd name="connsiteY71" fmla="*/ 2194055 h 2379793"/>
              <a:gd name="connsiteX72" fmla="*/ 6557963 w 7625665"/>
              <a:gd name="connsiteY72" fmla="*/ 2165480 h 2379793"/>
              <a:gd name="connsiteX73" fmla="*/ 6643688 w 7625665"/>
              <a:gd name="connsiteY73" fmla="*/ 2136905 h 2379793"/>
              <a:gd name="connsiteX74" fmla="*/ 6772275 w 7625665"/>
              <a:gd name="connsiteY74" fmla="*/ 2051180 h 2379793"/>
              <a:gd name="connsiteX75" fmla="*/ 6815138 w 7625665"/>
              <a:gd name="connsiteY75" fmla="*/ 2022605 h 2379793"/>
              <a:gd name="connsiteX76" fmla="*/ 6858000 w 7625665"/>
              <a:gd name="connsiteY76" fmla="*/ 1994030 h 2379793"/>
              <a:gd name="connsiteX77" fmla="*/ 6900863 w 7625665"/>
              <a:gd name="connsiteY77" fmla="*/ 1979743 h 2379793"/>
              <a:gd name="connsiteX78" fmla="*/ 6986588 w 7625665"/>
              <a:gd name="connsiteY78" fmla="*/ 1922593 h 2379793"/>
              <a:gd name="connsiteX79" fmla="*/ 7029450 w 7625665"/>
              <a:gd name="connsiteY79" fmla="*/ 1894018 h 2379793"/>
              <a:gd name="connsiteX80" fmla="*/ 7072313 w 7625665"/>
              <a:gd name="connsiteY80" fmla="*/ 1879730 h 2379793"/>
              <a:gd name="connsiteX81" fmla="*/ 7158038 w 7625665"/>
              <a:gd name="connsiteY81" fmla="*/ 1836868 h 2379793"/>
              <a:gd name="connsiteX82" fmla="*/ 7200900 w 7625665"/>
              <a:gd name="connsiteY82" fmla="*/ 1808293 h 2379793"/>
              <a:gd name="connsiteX83" fmla="*/ 7243763 w 7625665"/>
              <a:gd name="connsiteY83" fmla="*/ 1794005 h 2379793"/>
              <a:gd name="connsiteX84" fmla="*/ 7329488 w 7625665"/>
              <a:gd name="connsiteY84" fmla="*/ 1708280 h 2379793"/>
              <a:gd name="connsiteX85" fmla="*/ 7415213 w 7625665"/>
              <a:gd name="connsiteY85" fmla="*/ 1651130 h 2379793"/>
              <a:gd name="connsiteX86" fmla="*/ 7458075 w 7625665"/>
              <a:gd name="connsiteY86" fmla="*/ 1622555 h 2379793"/>
              <a:gd name="connsiteX87" fmla="*/ 7529513 w 7625665"/>
              <a:gd name="connsiteY87" fmla="*/ 1551118 h 2379793"/>
              <a:gd name="connsiteX88" fmla="*/ 7558088 w 7625665"/>
              <a:gd name="connsiteY88" fmla="*/ 1508255 h 2379793"/>
              <a:gd name="connsiteX89" fmla="*/ 7558088 w 7625665"/>
              <a:gd name="connsiteY89" fmla="*/ 951043 h 2379793"/>
              <a:gd name="connsiteX90" fmla="*/ 7515225 w 7625665"/>
              <a:gd name="connsiteY90" fmla="*/ 865318 h 2379793"/>
              <a:gd name="connsiteX91" fmla="*/ 7472363 w 7625665"/>
              <a:gd name="connsiteY91" fmla="*/ 836743 h 2379793"/>
              <a:gd name="connsiteX92" fmla="*/ 7443788 w 7625665"/>
              <a:gd name="connsiteY92" fmla="*/ 793880 h 2379793"/>
              <a:gd name="connsiteX93" fmla="*/ 7358063 w 7625665"/>
              <a:gd name="connsiteY93" fmla="*/ 722443 h 2379793"/>
              <a:gd name="connsiteX94" fmla="*/ 7329488 w 7625665"/>
              <a:gd name="connsiteY94" fmla="*/ 679580 h 2379793"/>
              <a:gd name="connsiteX95" fmla="*/ 7286625 w 7625665"/>
              <a:gd name="connsiteY95" fmla="*/ 651005 h 2379793"/>
              <a:gd name="connsiteX96" fmla="*/ 7229475 w 7625665"/>
              <a:gd name="connsiteY96" fmla="*/ 579568 h 2379793"/>
              <a:gd name="connsiteX97" fmla="*/ 7158038 w 7625665"/>
              <a:gd name="connsiteY97" fmla="*/ 508130 h 2379793"/>
              <a:gd name="connsiteX98" fmla="*/ 7129463 w 7625665"/>
              <a:gd name="connsiteY98" fmla="*/ 465268 h 2379793"/>
              <a:gd name="connsiteX99" fmla="*/ 7043738 w 7625665"/>
              <a:gd name="connsiteY99" fmla="*/ 408118 h 2379793"/>
              <a:gd name="connsiteX100" fmla="*/ 7000875 w 7625665"/>
              <a:gd name="connsiteY100" fmla="*/ 379543 h 2379793"/>
              <a:gd name="connsiteX101" fmla="*/ 6958013 w 7625665"/>
              <a:gd name="connsiteY101" fmla="*/ 350968 h 2379793"/>
              <a:gd name="connsiteX102" fmla="*/ 6829425 w 7625665"/>
              <a:gd name="connsiteY102" fmla="*/ 308105 h 2379793"/>
              <a:gd name="connsiteX103" fmla="*/ 6786563 w 7625665"/>
              <a:gd name="connsiteY103" fmla="*/ 293818 h 2379793"/>
              <a:gd name="connsiteX104" fmla="*/ 6643688 w 7625665"/>
              <a:gd name="connsiteY104" fmla="*/ 265243 h 2379793"/>
              <a:gd name="connsiteX105" fmla="*/ 6529388 w 7625665"/>
              <a:gd name="connsiteY105" fmla="*/ 236668 h 2379793"/>
              <a:gd name="connsiteX106" fmla="*/ 6457950 w 7625665"/>
              <a:gd name="connsiteY106" fmla="*/ 222380 h 2379793"/>
              <a:gd name="connsiteX107" fmla="*/ 6415088 w 7625665"/>
              <a:gd name="connsiteY107" fmla="*/ 208093 h 2379793"/>
              <a:gd name="connsiteX108" fmla="*/ 6343650 w 7625665"/>
              <a:gd name="connsiteY108" fmla="*/ 193805 h 2379793"/>
              <a:gd name="connsiteX109" fmla="*/ 6229350 w 7625665"/>
              <a:gd name="connsiteY109" fmla="*/ 165230 h 2379793"/>
              <a:gd name="connsiteX110" fmla="*/ 5843588 w 7625665"/>
              <a:gd name="connsiteY110" fmla="*/ 136655 h 2379793"/>
              <a:gd name="connsiteX111" fmla="*/ 5672138 w 7625665"/>
              <a:gd name="connsiteY111" fmla="*/ 108080 h 2379793"/>
              <a:gd name="connsiteX112" fmla="*/ 5514975 w 7625665"/>
              <a:gd name="connsiteY112" fmla="*/ 79505 h 2379793"/>
              <a:gd name="connsiteX113" fmla="*/ 5372100 w 7625665"/>
              <a:gd name="connsiteY113" fmla="*/ 50930 h 2379793"/>
              <a:gd name="connsiteX114" fmla="*/ 3857625 w 7625665"/>
              <a:gd name="connsiteY114" fmla="*/ 50930 h 237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7625665" h="2379793">
                <a:moveTo>
                  <a:pt x="4000500" y="93793"/>
                </a:moveTo>
                <a:cubicBezTo>
                  <a:pt x="3719135" y="0"/>
                  <a:pt x="3955967" y="73645"/>
                  <a:pt x="3200400" y="93793"/>
                </a:cubicBezTo>
                <a:cubicBezTo>
                  <a:pt x="3095554" y="96589"/>
                  <a:pt x="2990850" y="103318"/>
                  <a:pt x="2886075" y="108080"/>
                </a:cubicBezTo>
                <a:cubicBezTo>
                  <a:pt x="2830211" y="122046"/>
                  <a:pt x="2728458" y="148448"/>
                  <a:pt x="2686050" y="150943"/>
                </a:cubicBezTo>
                <a:lnTo>
                  <a:pt x="2443163" y="165230"/>
                </a:lnTo>
                <a:cubicBezTo>
                  <a:pt x="2235369" y="194916"/>
                  <a:pt x="2389099" y="176231"/>
                  <a:pt x="2028825" y="193805"/>
                </a:cubicBezTo>
                <a:cubicBezTo>
                  <a:pt x="1434261" y="222808"/>
                  <a:pt x="2111585" y="193334"/>
                  <a:pt x="1414463" y="222380"/>
                </a:cubicBezTo>
                <a:lnTo>
                  <a:pt x="1300163" y="250955"/>
                </a:lnTo>
                <a:cubicBezTo>
                  <a:pt x="1281113" y="255718"/>
                  <a:pt x="1261642" y="259034"/>
                  <a:pt x="1243013" y="265243"/>
                </a:cubicBezTo>
                <a:cubicBezTo>
                  <a:pt x="1228725" y="270005"/>
                  <a:pt x="1214631" y="275393"/>
                  <a:pt x="1200150" y="279530"/>
                </a:cubicBezTo>
                <a:cubicBezTo>
                  <a:pt x="1181269" y="284924"/>
                  <a:pt x="1162169" y="289558"/>
                  <a:pt x="1143000" y="293818"/>
                </a:cubicBezTo>
                <a:cubicBezTo>
                  <a:pt x="1119294" y="299086"/>
                  <a:pt x="1094991" y="301716"/>
                  <a:pt x="1071563" y="308105"/>
                </a:cubicBezTo>
                <a:cubicBezTo>
                  <a:pt x="1042504" y="316030"/>
                  <a:pt x="1014413" y="327155"/>
                  <a:pt x="985838" y="336680"/>
                </a:cubicBezTo>
                <a:cubicBezTo>
                  <a:pt x="829516" y="388788"/>
                  <a:pt x="1066293" y="305685"/>
                  <a:pt x="900113" y="379543"/>
                </a:cubicBezTo>
                <a:cubicBezTo>
                  <a:pt x="872588" y="391776"/>
                  <a:pt x="842963" y="398593"/>
                  <a:pt x="814388" y="408118"/>
                </a:cubicBezTo>
                <a:lnTo>
                  <a:pt x="771525" y="422405"/>
                </a:lnTo>
                <a:cubicBezTo>
                  <a:pt x="703601" y="467688"/>
                  <a:pt x="744954" y="445549"/>
                  <a:pt x="642938" y="479555"/>
                </a:cubicBezTo>
                <a:cubicBezTo>
                  <a:pt x="628650" y="484318"/>
                  <a:pt x="612606" y="485489"/>
                  <a:pt x="600075" y="493843"/>
                </a:cubicBezTo>
                <a:cubicBezTo>
                  <a:pt x="544682" y="530772"/>
                  <a:pt x="573503" y="516988"/>
                  <a:pt x="514350" y="536705"/>
                </a:cubicBezTo>
                <a:cubicBezTo>
                  <a:pt x="500063" y="546230"/>
                  <a:pt x="486846" y="557601"/>
                  <a:pt x="471488" y="565280"/>
                </a:cubicBezTo>
                <a:cubicBezTo>
                  <a:pt x="458017" y="572015"/>
                  <a:pt x="441790" y="572254"/>
                  <a:pt x="428625" y="579568"/>
                </a:cubicBezTo>
                <a:cubicBezTo>
                  <a:pt x="263227" y="671456"/>
                  <a:pt x="404168" y="598590"/>
                  <a:pt x="300038" y="679580"/>
                </a:cubicBezTo>
                <a:cubicBezTo>
                  <a:pt x="300028" y="679588"/>
                  <a:pt x="192886" y="751014"/>
                  <a:pt x="171450" y="765305"/>
                </a:cubicBezTo>
                <a:lnTo>
                  <a:pt x="128588" y="793880"/>
                </a:lnTo>
                <a:cubicBezTo>
                  <a:pt x="119063" y="808168"/>
                  <a:pt x="111006" y="823551"/>
                  <a:pt x="100013" y="836743"/>
                </a:cubicBezTo>
                <a:cubicBezTo>
                  <a:pt x="87078" y="852265"/>
                  <a:pt x="68894" y="863163"/>
                  <a:pt x="57150" y="879605"/>
                </a:cubicBezTo>
                <a:cubicBezTo>
                  <a:pt x="44770" y="896936"/>
                  <a:pt x="36485" y="916980"/>
                  <a:pt x="28575" y="936755"/>
                </a:cubicBezTo>
                <a:cubicBezTo>
                  <a:pt x="17388" y="964721"/>
                  <a:pt x="0" y="1022480"/>
                  <a:pt x="0" y="1022480"/>
                </a:cubicBezTo>
                <a:cubicBezTo>
                  <a:pt x="4763" y="1132018"/>
                  <a:pt x="6189" y="1241751"/>
                  <a:pt x="14288" y="1351093"/>
                </a:cubicBezTo>
                <a:cubicBezTo>
                  <a:pt x="15739" y="1370676"/>
                  <a:pt x="20840" y="1390194"/>
                  <a:pt x="28575" y="1408243"/>
                </a:cubicBezTo>
                <a:cubicBezTo>
                  <a:pt x="40367" y="1435759"/>
                  <a:pt x="77945" y="1476804"/>
                  <a:pt x="100013" y="1493968"/>
                </a:cubicBezTo>
                <a:cubicBezTo>
                  <a:pt x="127122" y="1515053"/>
                  <a:pt x="157163" y="1532068"/>
                  <a:pt x="185738" y="1551118"/>
                </a:cubicBezTo>
                <a:cubicBezTo>
                  <a:pt x="200025" y="1560643"/>
                  <a:pt x="212310" y="1574263"/>
                  <a:pt x="228600" y="1579693"/>
                </a:cubicBezTo>
                <a:cubicBezTo>
                  <a:pt x="257175" y="1589218"/>
                  <a:pt x="289263" y="1591560"/>
                  <a:pt x="314325" y="1608268"/>
                </a:cubicBezTo>
                <a:cubicBezTo>
                  <a:pt x="342900" y="1627318"/>
                  <a:pt x="367469" y="1654558"/>
                  <a:pt x="400050" y="1665418"/>
                </a:cubicBezTo>
                <a:cubicBezTo>
                  <a:pt x="455015" y="1683740"/>
                  <a:pt x="494872" y="1692535"/>
                  <a:pt x="542925" y="1722568"/>
                </a:cubicBezTo>
                <a:cubicBezTo>
                  <a:pt x="555916" y="1730687"/>
                  <a:pt x="622012" y="1784705"/>
                  <a:pt x="642938" y="1794005"/>
                </a:cubicBezTo>
                <a:cubicBezTo>
                  <a:pt x="670463" y="1806238"/>
                  <a:pt x="728663" y="1822580"/>
                  <a:pt x="728663" y="1822580"/>
                </a:cubicBezTo>
                <a:cubicBezTo>
                  <a:pt x="851498" y="1904471"/>
                  <a:pt x="696083" y="1806290"/>
                  <a:pt x="814388" y="1865443"/>
                </a:cubicBezTo>
                <a:cubicBezTo>
                  <a:pt x="887196" y="1901847"/>
                  <a:pt x="832393" y="1904163"/>
                  <a:pt x="942975" y="1922593"/>
                </a:cubicBezTo>
                <a:cubicBezTo>
                  <a:pt x="1000125" y="1932118"/>
                  <a:pt x="1059460" y="1932847"/>
                  <a:pt x="1114425" y="1951168"/>
                </a:cubicBezTo>
                <a:cubicBezTo>
                  <a:pt x="1128713" y="1955930"/>
                  <a:pt x="1142807" y="1961318"/>
                  <a:pt x="1157288" y="1965455"/>
                </a:cubicBezTo>
                <a:cubicBezTo>
                  <a:pt x="1197431" y="1976924"/>
                  <a:pt x="1245350" y="1986662"/>
                  <a:pt x="1285875" y="1994030"/>
                </a:cubicBezTo>
                <a:cubicBezTo>
                  <a:pt x="1332558" y="2002518"/>
                  <a:pt x="1396001" y="2010846"/>
                  <a:pt x="1443038" y="2022605"/>
                </a:cubicBezTo>
                <a:cubicBezTo>
                  <a:pt x="1457649" y="2026258"/>
                  <a:pt x="1471289" y="2033240"/>
                  <a:pt x="1485900" y="2036893"/>
                </a:cubicBezTo>
                <a:cubicBezTo>
                  <a:pt x="1532937" y="2048652"/>
                  <a:pt x="1596380" y="2056980"/>
                  <a:pt x="1643063" y="2065468"/>
                </a:cubicBezTo>
                <a:cubicBezTo>
                  <a:pt x="1666955" y="2069812"/>
                  <a:pt x="1690608" y="2075411"/>
                  <a:pt x="1714500" y="2079755"/>
                </a:cubicBezTo>
                <a:cubicBezTo>
                  <a:pt x="1743002" y="2084937"/>
                  <a:pt x="1771818" y="2088362"/>
                  <a:pt x="1800225" y="2094043"/>
                </a:cubicBezTo>
                <a:cubicBezTo>
                  <a:pt x="1819480" y="2097894"/>
                  <a:pt x="1838494" y="2102936"/>
                  <a:pt x="1857375" y="2108330"/>
                </a:cubicBezTo>
                <a:cubicBezTo>
                  <a:pt x="1871856" y="2112467"/>
                  <a:pt x="1885225" y="2121417"/>
                  <a:pt x="1900238" y="2122618"/>
                </a:cubicBezTo>
                <a:cubicBezTo>
                  <a:pt x="2004787" y="2130982"/>
                  <a:pt x="2109788" y="2132143"/>
                  <a:pt x="2214563" y="2136905"/>
                </a:cubicBezTo>
                <a:cubicBezTo>
                  <a:pt x="2238375" y="2141668"/>
                  <a:pt x="2262046" y="2147201"/>
                  <a:pt x="2286000" y="2151193"/>
                </a:cubicBezTo>
                <a:cubicBezTo>
                  <a:pt x="2319218" y="2156729"/>
                  <a:pt x="2352991" y="2158876"/>
                  <a:pt x="2386013" y="2165480"/>
                </a:cubicBezTo>
                <a:cubicBezTo>
                  <a:pt x="2400781" y="2168434"/>
                  <a:pt x="2414173" y="2176501"/>
                  <a:pt x="2428875" y="2179768"/>
                </a:cubicBezTo>
                <a:cubicBezTo>
                  <a:pt x="2457154" y="2186052"/>
                  <a:pt x="2486025" y="2189293"/>
                  <a:pt x="2514600" y="2194055"/>
                </a:cubicBezTo>
                <a:cubicBezTo>
                  <a:pt x="2618058" y="2263026"/>
                  <a:pt x="2508057" y="2199790"/>
                  <a:pt x="2743200" y="2236918"/>
                </a:cubicBezTo>
                <a:cubicBezTo>
                  <a:pt x="2772952" y="2241616"/>
                  <a:pt x="2799704" y="2258188"/>
                  <a:pt x="2828925" y="2265493"/>
                </a:cubicBezTo>
                <a:cubicBezTo>
                  <a:pt x="2847975" y="2270255"/>
                  <a:pt x="2866906" y="2275520"/>
                  <a:pt x="2886075" y="2279780"/>
                </a:cubicBezTo>
                <a:cubicBezTo>
                  <a:pt x="3083971" y="2323757"/>
                  <a:pt x="2791724" y="2252622"/>
                  <a:pt x="3071813" y="2322643"/>
                </a:cubicBezTo>
                <a:lnTo>
                  <a:pt x="3128963" y="2336930"/>
                </a:lnTo>
                <a:cubicBezTo>
                  <a:pt x="3148013" y="2341693"/>
                  <a:pt x="3166858" y="2347367"/>
                  <a:pt x="3186113" y="2351218"/>
                </a:cubicBezTo>
                <a:cubicBezTo>
                  <a:pt x="3272318" y="2368459"/>
                  <a:pt x="3234512" y="2357826"/>
                  <a:pt x="3300413" y="2379793"/>
                </a:cubicBezTo>
                <a:lnTo>
                  <a:pt x="5514975" y="2365505"/>
                </a:lnTo>
                <a:cubicBezTo>
                  <a:pt x="5629711" y="2364114"/>
                  <a:pt x="5666570" y="2349038"/>
                  <a:pt x="5772150" y="2322643"/>
                </a:cubicBezTo>
                <a:cubicBezTo>
                  <a:pt x="5791200" y="2317880"/>
                  <a:pt x="5810671" y="2314564"/>
                  <a:pt x="5829300" y="2308355"/>
                </a:cubicBezTo>
                <a:cubicBezTo>
                  <a:pt x="5843588" y="2303593"/>
                  <a:pt x="5857552" y="2297721"/>
                  <a:pt x="5872163" y="2294068"/>
                </a:cubicBezTo>
                <a:cubicBezTo>
                  <a:pt x="5895722" y="2288178"/>
                  <a:pt x="5919894" y="2285048"/>
                  <a:pt x="5943600" y="2279780"/>
                </a:cubicBezTo>
                <a:cubicBezTo>
                  <a:pt x="5962769" y="2275520"/>
                  <a:pt x="5981581" y="2269753"/>
                  <a:pt x="6000750" y="2265493"/>
                </a:cubicBezTo>
                <a:cubicBezTo>
                  <a:pt x="6024456" y="2260225"/>
                  <a:pt x="6048482" y="2256473"/>
                  <a:pt x="6072188" y="2251205"/>
                </a:cubicBezTo>
                <a:cubicBezTo>
                  <a:pt x="6091357" y="2246945"/>
                  <a:pt x="6110083" y="2240769"/>
                  <a:pt x="6129338" y="2236918"/>
                </a:cubicBezTo>
                <a:cubicBezTo>
                  <a:pt x="6209513" y="2220883"/>
                  <a:pt x="6257860" y="2217875"/>
                  <a:pt x="6343650" y="2208343"/>
                </a:cubicBezTo>
                <a:cubicBezTo>
                  <a:pt x="6362700" y="2203580"/>
                  <a:pt x="6381480" y="2197568"/>
                  <a:pt x="6400800" y="2194055"/>
                </a:cubicBezTo>
                <a:cubicBezTo>
                  <a:pt x="6494473" y="2177024"/>
                  <a:pt x="6483174" y="2187917"/>
                  <a:pt x="6557963" y="2165480"/>
                </a:cubicBezTo>
                <a:cubicBezTo>
                  <a:pt x="6586813" y="2156825"/>
                  <a:pt x="6618626" y="2153613"/>
                  <a:pt x="6643688" y="2136905"/>
                </a:cubicBezTo>
                <a:lnTo>
                  <a:pt x="6772275" y="2051180"/>
                </a:lnTo>
                <a:lnTo>
                  <a:pt x="6815138" y="2022605"/>
                </a:lnTo>
                <a:cubicBezTo>
                  <a:pt x="6829425" y="2013080"/>
                  <a:pt x="6841710" y="1999460"/>
                  <a:pt x="6858000" y="1994030"/>
                </a:cubicBezTo>
                <a:lnTo>
                  <a:pt x="6900863" y="1979743"/>
                </a:lnTo>
                <a:lnTo>
                  <a:pt x="6986588" y="1922593"/>
                </a:lnTo>
                <a:cubicBezTo>
                  <a:pt x="7000875" y="1913068"/>
                  <a:pt x="7013160" y="1899448"/>
                  <a:pt x="7029450" y="1894018"/>
                </a:cubicBezTo>
                <a:cubicBezTo>
                  <a:pt x="7043738" y="1889255"/>
                  <a:pt x="7058842" y="1886465"/>
                  <a:pt x="7072313" y="1879730"/>
                </a:cubicBezTo>
                <a:cubicBezTo>
                  <a:pt x="7183093" y="1824340"/>
                  <a:pt x="7050307" y="1872777"/>
                  <a:pt x="7158038" y="1836868"/>
                </a:cubicBezTo>
                <a:cubicBezTo>
                  <a:pt x="7172325" y="1827343"/>
                  <a:pt x="7185542" y="1815972"/>
                  <a:pt x="7200900" y="1808293"/>
                </a:cubicBezTo>
                <a:cubicBezTo>
                  <a:pt x="7214371" y="1801558"/>
                  <a:pt x="7231875" y="1803251"/>
                  <a:pt x="7243763" y="1794005"/>
                </a:cubicBezTo>
                <a:cubicBezTo>
                  <a:pt x="7275662" y="1769195"/>
                  <a:pt x="7295864" y="1730696"/>
                  <a:pt x="7329488" y="1708280"/>
                </a:cubicBezTo>
                <a:lnTo>
                  <a:pt x="7415213" y="1651130"/>
                </a:lnTo>
                <a:lnTo>
                  <a:pt x="7458075" y="1622555"/>
                </a:lnTo>
                <a:cubicBezTo>
                  <a:pt x="7534277" y="1508253"/>
                  <a:pt x="7434260" y="1646371"/>
                  <a:pt x="7529513" y="1551118"/>
                </a:cubicBezTo>
                <a:cubicBezTo>
                  <a:pt x="7541655" y="1538976"/>
                  <a:pt x="7548563" y="1522543"/>
                  <a:pt x="7558088" y="1508255"/>
                </a:cubicBezTo>
                <a:cubicBezTo>
                  <a:pt x="7625665" y="1305519"/>
                  <a:pt x="7583578" y="1448093"/>
                  <a:pt x="7558088" y="951043"/>
                </a:cubicBezTo>
                <a:cubicBezTo>
                  <a:pt x="7556832" y="926546"/>
                  <a:pt x="7531105" y="881198"/>
                  <a:pt x="7515225" y="865318"/>
                </a:cubicBezTo>
                <a:cubicBezTo>
                  <a:pt x="7503083" y="853176"/>
                  <a:pt x="7486650" y="846268"/>
                  <a:pt x="7472363" y="836743"/>
                </a:cubicBezTo>
                <a:cubicBezTo>
                  <a:pt x="7462838" y="822455"/>
                  <a:pt x="7454781" y="807072"/>
                  <a:pt x="7443788" y="793880"/>
                </a:cubicBezTo>
                <a:cubicBezTo>
                  <a:pt x="7409412" y="752629"/>
                  <a:pt x="7400206" y="750539"/>
                  <a:pt x="7358063" y="722443"/>
                </a:cubicBezTo>
                <a:cubicBezTo>
                  <a:pt x="7348538" y="708155"/>
                  <a:pt x="7341630" y="691722"/>
                  <a:pt x="7329488" y="679580"/>
                </a:cubicBezTo>
                <a:cubicBezTo>
                  <a:pt x="7317346" y="667438"/>
                  <a:pt x="7297352" y="664414"/>
                  <a:pt x="7286625" y="651005"/>
                </a:cubicBezTo>
                <a:cubicBezTo>
                  <a:pt x="7207754" y="552417"/>
                  <a:pt x="7352316" y="661461"/>
                  <a:pt x="7229475" y="579568"/>
                </a:cubicBezTo>
                <a:cubicBezTo>
                  <a:pt x="7153277" y="465270"/>
                  <a:pt x="7253285" y="603377"/>
                  <a:pt x="7158038" y="508130"/>
                </a:cubicBezTo>
                <a:cubicBezTo>
                  <a:pt x="7145896" y="495988"/>
                  <a:pt x="7142386" y="476575"/>
                  <a:pt x="7129463" y="465268"/>
                </a:cubicBezTo>
                <a:cubicBezTo>
                  <a:pt x="7103617" y="442653"/>
                  <a:pt x="7072313" y="427168"/>
                  <a:pt x="7043738" y="408118"/>
                </a:cubicBezTo>
                <a:lnTo>
                  <a:pt x="7000875" y="379543"/>
                </a:lnTo>
                <a:cubicBezTo>
                  <a:pt x="6986588" y="370018"/>
                  <a:pt x="6974303" y="356398"/>
                  <a:pt x="6958013" y="350968"/>
                </a:cubicBezTo>
                <a:lnTo>
                  <a:pt x="6829425" y="308105"/>
                </a:lnTo>
                <a:cubicBezTo>
                  <a:pt x="6815138" y="303343"/>
                  <a:pt x="6801173" y="297471"/>
                  <a:pt x="6786563" y="293818"/>
                </a:cubicBezTo>
                <a:cubicBezTo>
                  <a:pt x="6606350" y="248763"/>
                  <a:pt x="6888873" y="317782"/>
                  <a:pt x="6643688" y="265243"/>
                </a:cubicBezTo>
                <a:cubicBezTo>
                  <a:pt x="6605287" y="257014"/>
                  <a:pt x="6567898" y="244370"/>
                  <a:pt x="6529388" y="236668"/>
                </a:cubicBezTo>
                <a:cubicBezTo>
                  <a:pt x="6505575" y="231905"/>
                  <a:pt x="6481509" y="228270"/>
                  <a:pt x="6457950" y="222380"/>
                </a:cubicBezTo>
                <a:cubicBezTo>
                  <a:pt x="6443340" y="218727"/>
                  <a:pt x="6429698" y="211746"/>
                  <a:pt x="6415088" y="208093"/>
                </a:cubicBezTo>
                <a:cubicBezTo>
                  <a:pt x="6391529" y="202203"/>
                  <a:pt x="6367209" y="199695"/>
                  <a:pt x="6343650" y="193805"/>
                </a:cubicBezTo>
                <a:cubicBezTo>
                  <a:pt x="6246307" y="169469"/>
                  <a:pt x="6366257" y="186293"/>
                  <a:pt x="6229350" y="165230"/>
                </a:cubicBezTo>
                <a:cubicBezTo>
                  <a:pt x="6083347" y="142768"/>
                  <a:pt x="6016022" y="145731"/>
                  <a:pt x="5843588" y="136655"/>
                </a:cubicBezTo>
                <a:lnTo>
                  <a:pt x="5672138" y="108080"/>
                </a:lnTo>
                <a:cubicBezTo>
                  <a:pt x="5610079" y="97737"/>
                  <a:pt x="5574901" y="92822"/>
                  <a:pt x="5514975" y="79505"/>
                </a:cubicBezTo>
                <a:cubicBezTo>
                  <a:pt x="5471305" y="69801"/>
                  <a:pt x="5415846" y="51321"/>
                  <a:pt x="5372100" y="50930"/>
                </a:cubicBezTo>
                <a:lnTo>
                  <a:pt x="3857625" y="50930"/>
                </a:lnTo>
              </a:path>
            </a:pathLst>
          </a:custGeom>
          <a:ln w="152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8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4" descr="http://namonitore.ru/uploads/catalog/dikie/volkodinochka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Прямая соединительная линия 2"/>
          <p:cNvCxnSpPr>
            <a:cxnSpLocks noChangeShapeType="1"/>
          </p:cNvCxnSpPr>
          <p:nvPr/>
        </p:nvCxnSpPr>
        <p:spPr bwMode="auto">
          <a:xfrm flipV="1">
            <a:off x="457200" y="3733800"/>
            <a:ext cx="3505200" cy="2819400"/>
          </a:xfrm>
          <a:prstGeom prst="line">
            <a:avLst/>
          </a:prstGeom>
          <a:noFill/>
          <a:ln w="1778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4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Зубков\Рабочий стол\конспект занятий\кактинки для приз\f_17590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124200"/>
            <a:ext cx="1512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Documents and Settings\Зубков\Рабочий стол\конспект занятий\кактинки для приз\podberezov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486400"/>
            <a:ext cx="13827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:\Documents and Settings\Зубков\Рабочий стол\конспект занятий\кактинки для приз\188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22113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Documents and Settings\Зубков\Рабочий стол\конспект занятий\кактинки для приз\облако к берез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8600"/>
            <a:ext cx="19812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:\Documents and Settings\Зубков\Рабочий стол\конспект занятий\кактинки для приз\шмел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971800"/>
            <a:ext cx="1598613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Прямая соединительная линия 2"/>
          <p:cNvCxnSpPr>
            <a:cxnSpLocks noChangeShapeType="1"/>
          </p:cNvCxnSpPr>
          <p:nvPr/>
        </p:nvCxnSpPr>
        <p:spPr bwMode="auto">
          <a:xfrm rot="10800000">
            <a:off x="3505200" y="5105400"/>
            <a:ext cx="2209800" cy="1752600"/>
          </a:xfrm>
          <a:prstGeom prst="line">
            <a:avLst/>
          </a:prstGeom>
          <a:noFill/>
          <a:ln w="139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71" name="Прямая соединительная линия 4"/>
          <p:cNvCxnSpPr>
            <a:cxnSpLocks noChangeShapeType="1"/>
          </p:cNvCxnSpPr>
          <p:nvPr/>
        </p:nvCxnSpPr>
        <p:spPr bwMode="auto">
          <a:xfrm flipV="1">
            <a:off x="3505200" y="4572000"/>
            <a:ext cx="1143000" cy="533400"/>
          </a:xfrm>
          <a:prstGeom prst="line">
            <a:avLst/>
          </a:prstGeom>
          <a:noFill/>
          <a:ln w="139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72" name="Прямая соединительная линия 6"/>
          <p:cNvCxnSpPr>
            <a:cxnSpLocks noChangeShapeType="1"/>
          </p:cNvCxnSpPr>
          <p:nvPr/>
        </p:nvCxnSpPr>
        <p:spPr bwMode="auto">
          <a:xfrm rot="10800000">
            <a:off x="2209800" y="3886200"/>
            <a:ext cx="2438400" cy="685800"/>
          </a:xfrm>
          <a:prstGeom prst="line">
            <a:avLst/>
          </a:prstGeom>
          <a:noFill/>
          <a:ln w="14287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2" name="allsoundsaround.com-1331656663-Birds In Fore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4" name="Прямая соединительная линия 9"/>
          <p:cNvCxnSpPr>
            <a:cxnSpLocks noChangeShapeType="1"/>
          </p:cNvCxnSpPr>
          <p:nvPr/>
        </p:nvCxnSpPr>
        <p:spPr bwMode="auto">
          <a:xfrm rot="10800000">
            <a:off x="1600200" y="3276600"/>
            <a:ext cx="1066800" cy="228600"/>
          </a:xfrm>
          <a:prstGeom prst="line">
            <a:avLst/>
          </a:prstGeom>
          <a:noFill/>
          <a:ln w="1301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75" name="Прямая соединительная линия 13"/>
          <p:cNvCxnSpPr>
            <a:cxnSpLocks noChangeShapeType="1"/>
          </p:cNvCxnSpPr>
          <p:nvPr/>
        </p:nvCxnSpPr>
        <p:spPr bwMode="auto">
          <a:xfrm rot="5400000" flipH="1" flipV="1">
            <a:off x="2247900" y="3543300"/>
            <a:ext cx="381000" cy="30480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Зубков\Рабочий стол\конспект занятий\кактинки для приз\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D:\Documents and Settings\Зубков\Рабочий стол\конспект занятий\кактинки для приз\л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14400"/>
            <a:ext cx="276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D:\Documents and Settings\Зубков\Рабочий стол\конспект занятий\кактинки для приз\медв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914400"/>
            <a:ext cx="25908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D:\Documents and Settings\Зубков\Рабочий стол\конспект занятий\кактинки для приз\Изображение 14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D:\Documents and Settings\Зубков\Рабочий стол\конспект занятий\кактинки для приз\танг лиса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962400"/>
            <a:ext cx="2590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D:\Documents and Settings\Зубков\Рабочий стол\конспект занятий\кактинки для приз\Изображение 14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810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 bwMode="auto">
          <a:xfrm>
            <a:off x="0" y="3733800"/>
            <a:ext cx="7058025" cy="2828925"/>
          </a:xfrm>
          <a:custGeom>
            <a:avLst/>
            <a:gdLst>
              <a:gd name="connsiteX0" fmla="*/ 0 w 7058026"/>
              <a:gd name="connsiteY0" fmla="*/ 2314575 h 2828925"/>
              <a:gd name="connsiteX1" fmla="*/ 57151 w 7058026"/>
              <a:gd name="connsiteY1" fmla="*/ 2343150 h 2828925"/>
              <a:gd name="connsiteX2" fmla="*/ 100013 w 7058026"/>
              <a:gd name="connsiteY2" fmla="*/ 2371725 h 2828925"/>
              <a:gd name="connsiteX3" fmla="*/ 185738 w 7058026"/>
              <a:gd name="connsiteY3" fmla="*/ 2400300 h 2828925"/>
              <a:gd name="connsiteX4" fmla="*/ 628651 w 7058026"/>
              <a:gd name="connsiteY4" fmla="*/ 2428875 h 2828925"/>
              <a:gd name="connsiteX5" fmla="*/ 757238 w 7058026"/>
              <a:gd name="connsiteY5" fmla="*/ 2471737 h 2828925"/>
              <a:gd name="connsiteX6" fmla="*/ 800101 w 7058026"/>
              <a:gd name="connsiteY6" fmla="*/ 2486025 h 2828925"/>
              <a:gd name="connsiteX7" fmla="*/ 842963 w 7058026"/>
              <a:gd name="connsiteY7" fmla="*/ 2500312 h 2828925"/>
              <a:gd name="connsiteX8" fmla="*/ 971551 w 7058026"/>
              <a:gd name="connsiteY8" fmla="*/ 2557462 h 2828925"/>
              <a:gd name="connsiteX9" fmla="*/ 1057276 w 7058026"/>
              <a:gd name="connsiteY9" fmla="*/ 2586037 h 2828925"/>
              <a:gd name="connsiteX10" fmla="*/ 1228726 w 7058026"/>
              <a:gd name="connsiteY10" fmla="*/ 2614612 h 2828925"/>
              <a:gd name="connsiteX11" fmla="*/ 1743076 w 7058026"/>
              <a:gd name="connsiteY11" fmla="*/ 2643187 h 2828925"/>
              <a:gd name="connsiteX12" fmla="*/ 1828801 w 7058026"/>
              <a:gd name="connsiteY12" fmla="*/ 2671762 h 2828925"/>
              <a:gd name="connsiteX13" fmla="*/ 1985963 w 7058026"/>
              <a:gd name="connsiteY13" fmla="*/ 2700337 h 2828925"/>
              <a:gd name="connsiteX14" fmla="*/ 2043113 w 7058026"/>
              <a:gd name="connsiteY14" fmla="*/ 2714625 h 2828925"/>
              <a:gd name="connsiteX15" fmla="*/ 2085976 w 7058026"/>
              <a:gd name="connsiteY15" fmla="*/ 2728912 h 2828925"/>
              <a:gd name="connsiteX16" fmla="*/ 2257426 w 7058026"/>
              <a:gd name="connsiteY16" fmla="*/ 2757487 h 2828925"/>
              <a:gd name="connsiteX17" fmla="*/ 3028951 w 7058026"/>
              <a:gd name="connsiteY17" fmla="*/ 2771775 h 2828925"/>
              <a:gd name="connsiteX18" fmla="*/ 3271838 w 7058026"/>
              <a:gd name="connsiteY18" fmla="*/ 2814637 h 2828925"/>
              <a:gd name="connsiteX19" fmla="*/ 3328988 w 7058026"/>
              <a:gd name="connsiteY19" fmla="*/ 2828925 h 2828925"/>
              <a:gd name="connsiteX20" fmla="*/ 4100513 w 7058026"/>
              <a:gd name="connsiteY20" fmla="*/ 2814637 h 2828925"/>
              <a:gd name="connsiteX21" fmla="*/ 4229101 w 7058026"/>
              <a:gd name="connsiteY21" fmla="*/ 2800350 h 2828925"/>
              <a:gd name="connsiteX22" fmla="*/ 4414838 w 7058026"/>
              <a:gd name="connsiteY22" fmla="*/ 2771775 h 2828925"/>
              <a:gd name="connsiteX23" fmla="*/ 4543426 w 7058026"/>
              <a:gd name="connsiteY23" fmla="*/ 2757487 h 2828925"/>
              <a:gd name="connsiteX24" fmla="*/ 4700588 w 7058026"/>
              <a:gd name="connsiteY24" fmla="*/ 2714625 h 2828925"/>
              <a:gd name="connsiteX25" fmla="*/ 4757738 w 7058026"/>
              <a:gd name="connsiteY25" fmla="*/ 2700337 h 2828925"/>
              <a:gd name="connsiteX26" fmla="*/ 4872038 w 7058026"/>
              <a:gd name="connsiteY26" fmla="*/ 2671762 h 2828925"/>
              <a:gd name="connsiteX27" fmla="*/ 4929188 w 7058026"/>
              <a:gd name="connsiteY27" fmla="*/ 2657475 h 2828925"/>
              <a:gd name="connsiteX28" fmla="*/ 5000626 w 7058026"/>
              <a:gd name="connsiteY28" fmla="*/ 2643187 h 2828925"/>
              <a:gd name="connsiteX29" fmla="*/ 5114926 w 7058026"/>
              <a:gd name="connsiteY29" fmla="*/ 2614612 h 2828925"/>
              <a:gd name="connsiteX30" fmla="*/ 5186363 w 7058026"/>
              <a:gd name="connsiteY30" fmla="*/ 2600325 h 2828925"/>
              <a:gd name="connsiteX31" fmla="*/ 5272088 w 7058026"/>
              <a:gd name="connsiteY31" fmla="*/ 2571750 h 2828925"/>
              <a:gd name="connsiteX32" fmla="*/ 5314951 w 7058026"/>
              <a:gd name="connsiteY32" fmla="*/ 2557462 h 2828925"/>
              <a:gd name="connsiteX33" fmla="*/ 5429251 w 7058026"/>
              <a:gd name="connsiteY33" fmla="*/ 2500312 h 2828925"/>
              <a:gd name="connsiteX34" fmla="*/ 5500688 w 7058026"/>
              <a:gd name="connsiteY34" fmla="*/ 2486025 h 2828925"/>
              <a:gd name="connsiteX35" fmla="*/ 5586413 w 7058026"/>
              <a:gd name="connsiteY35" fmla="*/ 2457450 h 2828925"/>
              <a:gd name="connsiteX36" fmla="*/ 5643563 w 7058026"/>
              <a:gd name="connsiteY36" fmla="*/ 2443162 h 2828925"/>
              <a:gd name="connsiteX37" fmla="*/ 5729288 w 7058026"/>
              <a:gd name="connsiteY37" fmla="*/ 2414587 h 2828925"/>
              <a:gd name="connsiteX38" fmla="*/ 5815013 w 7058026"/>
              <a:gd name="connsiteY38" fmla="*/ 2386012 h 2828925"/>
              <a:gd name="connsiteX39" fmla="*/ 5900738 w 7058026"/>
              <a:gd name="connsiteY39" fmla="*/ 2357437 h 2828925"/>
              <a:gd name="connsiteX40" fmla="*/ 5943601 w 7058026"/>
              <a:gd name="connsiteY40" fmla="*/ 2343150 h 2828925"/>
              <a:gd name="connsiteX41" fmla="*/ 6029326 w 7058026"/>
              <a:gd name="connsiteY41" fmla="*/ 2271712 h 2828925"/>
              <a:gd name="connsiteX42" fmla="*/ 6072188 w 7058026"/>
              <a:gd name="connsiteY42" fmla="*/ 2243137 h 2828925"/>
              <a:gd name="connsiteX43" fmla="*/ 6115051 w 7058026"/>
              <a:gd name="connsiteY43" fmla="*/ 2157412 h 2828925"/>
              <a:gd name="connsiteX44" fmla="*/ 6100763 w 7058026"/>
              <a:gd name="connsiteY44" fmla="*/ 2000250 h 2828925"/>
              <a:gd name="connsiteX45" fmla="*/ 6057901 w 7058026"/>
              <a:gd name="connsiteY45" fmla="*/ 1857375 h 2828925"/>
              <a:gd name="connsiteX46" fmla="*/ 6029326 w 7058026"/>
              <a:gd name="connsiteY46" fmla="*/ 1771650 h 2828925"/>
              <a:gd name="connsiteX47" fmla="*/ 5986463 w 7058026"/>
              <a:gd name="connsiteY47" fmla="*/ 1685925 h 2828925"/>
              <a:gd name="connsiteX48" fmla="*/ 5943601 w 7058026"/>
              <a:gd name="connsiteY48" fmla="*/ 1657350 h 2828925"/>
              <a:gd name="connsiteX49" fmla="*/ 5929313 w 7058026"/>
              <a:gd name="connsiteY49" fmla="*/ 1614487 h 2828925"/>
              <a:gd name="connsiteX50" fmla="*/ 5872163 w 7058026"/>
              <a:gd name="connsiteY50" fmla="*/ 1528762 h 2828925"/>
              <a:gd name="connsiteX51" fmla="*/ 5872163 w 7058026"/>
              <a:gd name="connsiteY51" fmla="*/ 1314450 h 2828925"/>
              <a:gd name="connsiteX52" fmla="*/ 5886451 w 7058026"/>
              <a:gd name="connsiteY52" fmla="*/ 1271587 h 2828925"/>
              <a:gd name="connsiteX53" fmla="*/ 6015038 w 7058026"/>
              <a:gd name="connsiteY53" fmla="*/ 1228725 h 2828925"/>
              <a:gd name="connsiteX54" fmla="*/ 6100763 w 7058026"/>
              <a:gd name="connsiteY54" fmla="*/ 1200150 h 2828925"/>
              <a:gd name="connsiteX55" fmla="*/ 6300788 w 7058026"/>
              <a:gd name="connsiteY55" fmla="*/ 1157287 h 2828925"/>
              <a:gd name="connsiteX56" fmla="*/ 6529388 w 7058026"/>
              <a:gd name="connsiteY56" fmla="*/ 1128712 h 2828925"/>
              <a:gd name="connsiteX57" fmla="*/ 6643688 w 7058026"/>
              <a:gd name="connsiteY57" fmla="*/ 1100137 h 2828925"/>
              <a:gd name="connsiteX58" fmla="*/ 6786563 w 7058026"/>
              <a:gd name="connsiteY58" fmla="*/ 1071562 h 2828925"/>
              <a:gd name="connsiteX59" fmla="*/ 6872288 w 7058026"/>
              <a:gd name="connsiteY59" fmla="*/ 1042987 h 2828925"/>
              <a:gd name="connsiteX60" fmla="*/ 6915151 w 7058026"/>
              <a:gd name="connsiteY60" fmla="*/ 1028700 h 2828925"/>
              <a:gd name="connsiteX61" fmla="*/ 6958013 w 7058026"/>
              <a:gd name="connsiteY61" fmla="*/ 1000125 h 2828925"/>
              <a:gd name="connsiteX62" fmla="*/ 7000876 w 7058026"/>
              <a:gd name="connsiteY62" fmla="*/ 985837 h 2828925"/>
              <a:gd name="connsiteX63" fmla="*/ 7058026 w 7058026"/>
              <a:gd name="connsiteY63" fmla="*/ 900112 h 2828925"/>
              <a:gd name="connsiteX64" fmla="*/ 6929438 w 7058026"/>
              <a:gd name="connsiteY64" fmla="*/ 842962 h 2828925"/>
              <a:gd name="connsiteX65" fmla="*/ 6600826 w 7058026"/>
              <a:gd name="connsiteY65" fmla="*/ 871537 h 2828925"/>
              <a:gd name="connsiteX66" fmla="*/ 6472238 w 7058026"/>
              <a:gd name="connsiteY66" fmla="*/ 900112 h 2828925"/>
              <a:gd name="connsiteX67" fmla="*/ 6343651 w 7058026"/>
              <a:gd name="connsiteY67" fmla="*/ 928687 h 2828925"/>
              <a:gd name="connsiteX68" fmla="*/ 6043613 w 7058026"/>
              <a:gd name="connsiteY68" fmla="*/ 971550 h 2828925"/>
              <a:gd name="connsiteX69" fmla="*/ 3857626 w 7058026"/>
              <a:gd name="connsiteY69" fmla="*/ 985837 h 2828925"/>
              <a:gd name="connsiteX70" fmla="*/ 3771901 w 7058026"/>
              <a:gd name="connsiteY70" fmla="*/ 971550 h 2828925"/>
              <a:gd name="connsiteX71" fmla="*/ 3729038 w 7058026"/>
              <a:gd name="connsiteY71" fmla="*/ 957262 h 2828925"/>
              <a:gd name="connsiteX72" fmla="*/ 3643313 w 7058026"/>
              <a:gd name="connsiteY72" fmla="*/ 942975 h 2828925"/>
              <a:gd name="connsiteX73" fmla="*/ 3586163 w 7058026"/>
              <a:gd name="connsiteY73" fmla="*/ 928687 h 2828925"/>
              <a:gd name="connsiteX74" fmla="*/ 3429001 w 7058026"/>
              <a:gd name="connsiteY74" fmla="*/ 900112 h 2828925"/>
              <a:gd name="connsiteX75" fmla="*/ 3343276 w 7058026"/>
              <a:gd name="connsiteY75" fmla="*/ 871537 h 2828925"/>
              <a:gd name="connsiteX76" fmla="*/ 3300413 w 7058026"/>
              <a:gd name="connsiteY76" fmla="*/ 857250 h 2828925"/>
              <a:gd name="connsiteX77" fmla="*/ 3257551 w 7058026"/>
              <a:gd name="connsiteY77" fmla="*/ 842962 h 2828925"/>
              <a:gd name="connsiteX78" fmla="*/ 3214688 w 7058026"/>
              <a:gd name="connsiteY78" fmla="*/ 828675 h 2828925"/>
              <a:gd name="connsiteX79" fmla="*/ 3171826 w 7058026"/>
              <a:gd name="connsiteY79" fmla="*/ 800100 h 2828925"/>
              <a:gd name="connsiteX80" fmla="*/ 3086101 w 7058026"/>
              <a:gd name="connsiteY80" fmla="*/ 771525 h 2828925"/>
              <a:gd name="connsiteX81" fmla="*/ 3043238 w 7058026"/>
              <a:gd name="connsiteY81" fmla="*/ 757237 h 2828925"/>
              <a:gd name="connsiteX82" fmla="*/ 2957513 w 7058026"/>
              <a:gd name="connsiteY82" fmla="*/ 728662 h 2828925"/>
              <a:gd name="connsiteX83" fmla="*/ 2914651 w 7058026"/>
              <a:gd name="connsiteY83" fmla="*/ 700087 h 2828925"/>
              <a:gd name="connsiteX84" fmla="*/ 2871788 w 7058026"/>
              <a:gd name="connsiteY84" fmla="*/ 657225 h 2828925"/>
              <a:gd name="connsiteX85" fmla="*/ 2814638 w 7058026"/>
              <a:gd name="connsiteY85" fmla="*/ 571500 h 2828925"/>
              <a:gd name="connsiteX86" fmla="*/ 2828926 w 7058026"/>
              <a:gd name="connsiteY86" fmla="*/ 485775 h 2828925"/>
              <a:gd name="connsiteX87" fmla="*/ 2857501 w 7058026"/>
              <a:gd name="connsiteY87" fmla="*/ 442912 h 2828925"/>
              <a:gd name="connsiteX88" fmla="*/ 2828926 w 7058026"/>
              <a:gd name="connsiteY88" fmla="*/ 314325 h 2828925"/>
              <a:gd name="connsiteX89" fmla="*/ 2786063 w 7058026"/>
              <a:gd name="connsiteY89" fmla="*/ 285750 h 2828925"/>
              <a:gd name="connsiteX90" fmla="*/ 2714626 w 7058026"/>
              <a:gd name="connsiteY90" fmla="*/ 228600 h 2828925"/>
              <a:gd name="connsiteX91" fmla="*/ 2628901 w 7058026"/>
              <a:gd name="connsiteY91" fmla="*/ 171450 h 2828925"/>
              <a:gd name="connsiteX92" fmla="*/ 2543176 w 7058026"/>
              <a:gd name="connsiteY92" fmla="*/ 142875 h 2828925"/>
              <a:gd name="connsiteX93" fmla="*/ 2500313 w 7058026"/>
              <a:gd name="connsiteY93" fmla="*/ 128587 h 2828925"/>
              <a:gd name="connsiteX94" fmla="*/ 2414588 w 7058026"/>
              <a:gd name="connsiteY94" fmla="*/ 85725 h 2828925"/>
              <a:gd name="connsiteX95" fmla="*/ 2386013 w 7058026"/>
              <a:gd name="connsiteY95" fmla="*/ 42862 h 2828925"/>
              <a:gd name="connsiteX96" fmla="*/ 2343151 w 7058026"/>
              <a:gd name="connsiteY96" fmla="*/ 14287 h 2828925"/>
              <a:gd name="connsiteX97" fmla="*/ 2328863 w 7058026"/>
              <a:gd name="connsiteY97" fmla="*/ 0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058026" h="2828925">
                <a:moveTo>
                  <a:pt x="0" y="2314575"/>
                </a:moveTo>
                <a:cubicBezTo>
                  <a:pt x="19050" y="2324100"/>
                  <a:pt x="38658" y="2332583"/>
                  <a:pt x="57151" y="2343150"/>
                </a:cubicBezTo>
                <a:cubicBezTo>
                  <a:pt x="72060" y="2351669"/>
                  <a:pt x="84322" y="2364751"/>
                  <a:pt x="100013" y="2371725"/>
                </a:cubicBezTo>
                <a:cubicBezTo>
                  <a:pt x="127538" y="2383958"/>
                  <a:pt x="157163" y="2390775"/>
                  <a:pt x="185738" y="2400300"/>
                </a:cubicBezTo>
                <a:cubicBezTo>
                  <a:pt x="355183" y="2456781"/>
                  <a:pt x="213602" y="2414051"/>
                  <a:pt x="628651" y="2428875"/>
                </a:cubicBezTo>
                <a:lnTo>
                  <a:pt x="757238" y="2471737"/>
                </a:lnTo>
                <a:lnTo>
                  <a:pt x="800101" y="2486025"/>
                </a:lnTo>
                <a:lnTo>
                  <a:pt x="842963" y="2500312"/>
                </a:lnTo>
                <a:cubicBezTo>
                  <a:pt x="910889" y="2545595"/>
                  <a:pt x="869534" y="2523456"/>
                  <a:pt x="971551" y="2557462"/>
                </a:cubicBezTo>
                <a:cubicBezTo>
                  <a:pt x="971564" y="2557466"/>
                  <a:pt x="1057263" y="2586034"/>
                  <a:pt x="1057276" y="2586037"/>
                </a:cubicBezTo>
                <a:cubicBezTo>
                  <a:pt x="1111538" y="2596890"/>
                  <a:pt x="1174285" y="2610814"/>
                  <a:pt x="1228726" y="2614612"/>
                </a:cubicBezTo>
                <a:cubicBezTo>
                  <a:pt x="1400024" y="2626563"/>
                  <a:pt x="1743076" y="2643187"/>
                  <a:pt x="1743076" y="2643187"/>
                </a:cubicBezTo>
                <a:cubicBezTo>
                  <a:pt x="1771651" y="2652712"/>
                  <a:pt x="1799090" y="2666810"/>
                  <a:pt x="1828801" y="2671762"/>
                </a:cubicBezTo>
                <a:cubicBezTo>
                  <a:pt x="1890818" y="2682099"/>
                  <a:pt x="1926072" y="2687028"/>
                  <a:pt x="1985963" y="2700337"/>
                </a:cubicBezTo>
                <a:cubicBezTo>
                  <a:pt x="2005132" y="2704597"/>
                  <a:pt x="2024232" y="2709231"/>
                  <a:pt x="2043113" y="2714625"/>
                </a:cubicBezTo>
                <a:cubicBezTo>
                  <a:pt x="2057594" y="2718762"/>
                  <a:pt x="2071208" y="2725958"/>
                  <a:pt x="2085976" y="2728912"/>
                </a:cubicBezTo>
                <a:cubicBezTo>
                  <a:pt x="2142789" y="2740274"/>
                  <a:pt x="2199498" y="2756414"/>
                  <a:pt x="2257426" y="2757487"/>
                </a:cubicBezTo>
                <a:lnTo>
                  <a:pt x="3028951" y="2771775"/>
                </a:lnTo>
                <a:cubicBezTo>
                  <a:pt x="3101925" y="2783937"/>
                  <a:pt x="3194902" y="2797540"/>
                  <a:pt x="3271838" y="2814637"/>
                </a:cubicBezTo>
                <a:cubicBezTo>
                  <a:pt x="3291007" y="2818897"/>
                  <a:pt x="3309938" y="2824162"/>
                  <a:pt x="3328988" y="2828925"/>
                </a:cubicBezTo>
                <a:lnTo>
                  <a:pt x="4100513" y="2814637"/>
                </a:lnTo>
                <a:cubicBezTo>
                  <a:pt x="4143618" y="2813269"/>
                  <a:pt x="4186308" y="2805699"/>
                  <a:pt x="4229101" y="2800350"/>
                </a:cubicBezTo>
                <a:cubicBezTo>
                  <a:pt x="4634928" y="2749622"/>
                  <a:pt x="4057493" y="2819421"/>
                  <a:pt x="4414838" y="2771775"/>
                </a:cubicBezTo>
                <a:cubicBezTo>
                  <a:pt x="4457586" y="2766075"/>
                  <a:pt x="4500563" y="2762250"/>
                  <a:pt x="4543426" y="2757487"/>
                </a:cubicBezTo>
                <a:cubicBezTo>
                  <a:pt x="4623547" y="2730781"/>
                  <a:pt x="4571673" y="2746854"/>
                  <a:pt x="4700588" y="2714625"/>
                </a:cubicBezTo>
                <a:cubicBezTo>
                  <a:pt x="4719638" y="2709862"/>
                  <a:pt x="4739109" y="2706546"/>
                  <a:pt x="4757738" y="2700337"/>
                </a:cubicBezTo>
                <a:cubicBezTo>
                  <a:pt x="4834329" y="2674808"/>
                  <a:pt x="4768595" y="2694749"/>
                  <a:pt x="4872038" y="2671762"/>
                </a:cubicBezTo>
                <a:cubicBezTo>
                  <a:pt x="4891207" y="2667502"/>
                  <a:pt x="4910019" y="2661735"/>
                  <a:pt x="4929188" y="2657475"/>
                </a:cubicBezTo>
                <a:cubicBezTo>
                  <a:pt x="4952894" y="2652207"/>
                  <a:pt x="4976964" y="2648648"/>
                  <a:pt x="5000626" y="2643187"/>
                </a:cubicBezTo>
                <a:cubicBezTo>
                  <a:pt x="5038893" y="2634356"/>
                  <a:pt x="5076416" y="2622314"/>
                  <a:pt x="5114926" y="2614612"/>
                </a:cubicBezTo>
                <a:cubicBezTo>
                  <a:pt x="5138738" y="2609850"/>
                  <a:pt x="5162935" y="2606714"/>
                  <a:pt x="5186363" y="2600325"/>
                </a:cubicBezTo>
                <a:cubicBezTo>
                  <a:pt x="5215422" y="2592400"/>
                  <a:pt x="5243513" y="2581275"/>
                  <a:pt x="5272088" y="2571750"/>
                </a:cubicBezTo>
                <a:cubicBezTo>
                  <a:pt x="5286376" y="2566987"/>
                  <a:pt x="5301480" y="2564197"/>
                  <a:pt x="5314951" y="2557462"/>
                </a:cubicBezTo>
                <a:cubicBezTo>
                  <a:pt x="5353051" y="2538412"/>
                  <a:pt x="5387481" y="2508666"/>
                  <a:pt x="5429251" y="2500312"/>
                </a:cubicBezTo>
                <a:cubicBezTo>
                  <a:pt x="5453063" y="2495550"/>
                  <a:pt x="5477260" y="2492414"/>
                  <a:pt x="5500688" y="2486025"/>
                </a:cubicBezTo>
                <a:cubicBezTo>
                  <a:pt x="5529747" y="2478100"/>
                  <a:pt x="5557192" y="2464756"/>
                  <a:pt x="5586413" y="2457450"/>
                </a:cubicBezTo>
                <a:cubicBezTo>
                  <a:pt x="5605463" y="2452687"/>
                  <a:pt x="5624755" y="2448805"/>
                  <a:pt x="5643563" y="2443162"/>
                </a:cubicBezTo>
                <a:cubicBezTo>
                  <a:pt x="5672413" y="2434507"/>
                  <a:pt x="5700713" y="2424112"/>
                  <a:pt x="5729288" y="2414587"/>
                </a:cubicBezTo>
                <a:lnTo>
                  <a:pt x="5815013" y="2386012"/>
                </a:lnTo>
                <a:lnTo>
                  <a:pt x="5900738" y="2357437"/>
                </a:lnTo>
                <a:lnTo>
                  <a:pt x="5943601" y="2343150"/>
                </a:lnTo>
                <a:cubicBezTo>
                  <a:pt x="6050018" y="2272204"/>
                  <a:pt x="5919317" y="2363386"/>
                  <a:pt x="6029326" y="2271712"/>
                </a:cubicBezTo>
                <a:cubicBezTo>
                  <a:pt x="6042517" y="2260719"/>
                  <a:pt x="6057901" y="2252662"/>
                  <a:pt x="6072188" y="2243137"/>
                </a:cubicBezTo>
                <a:cubicBezTo>
                  <a:pt x="6086636" y="2221466"/>
                  <a:pt x="6115051" y="2186988"/>
                  <a:pt x="6115051" y="2157412"/>
                </a:cubicBezTo>
                <a:cubicBezTo>
                  <a:pt x="6115051" y="2104809"/>
                  <a:pt x="6107715" y="2052392"/>
                  <a:pt x="6100763" y="2000250"/>
                </a:cubicBezTo>
                <a:cubicBezTo>
                  <a:pt x="6095964" y="1964258"/>
                  <a:pt x="6066926" y="1884449"/>
                  <a:pt x="6057901" y="1857375"/>
                </a:cubicBezTo>
                <a:lnTo>
                  <a:pt x="6029326" y="1771650"/>
                </a:lnTo>
                <a:cubicBezTo>
                  <a:pt x="6017706" y="1736789"/>
                  <a:pt x="6014159" y="1713621"/>
                  <a:pt x="5986463" y="1685925"/>
                </a:cubicBezTo>
                <a:cubicBezTo>
                  <a:pt x="5974321" y="1673783"/>
                  <a:pt x="5957888" y="1666875"/>
                  <a:pt x="5943601" y="1657350"/>
                </a:cubicBezTo>
                <a:cubicBezTo>
                  <a:pt x="5938838" y="1643062"/>
                  <a:pt x="5936627" y="1627652"/>
                  <a:pt x="5929313" y="1614487"/>
                </a:cubicBezTo>
                <a:cubicBezTo>
                  <a:pt x="5912635" y="1584466"/>
                  <a:pt x="5872163" y="1528762"/>
                  <a:pt x="5872163" y="1528762"/>
                </a:cubicBezTo>
                <a:cubicBezTo>
                  <a:pt x="5841490" y="1436741"/>
                  <a:pt x="5849966" y="1480929"/>
                  <a:pt x="5872163" y="1314450"/>
                </a:cubicBezTo>
                <a:cubicBezTo>
                  <a:pt x="5874153" y="1299522"/>
                  <a:pt x="5874196" y="1280341"/>
                  <a:pt x="5886451" y="1271587"/>
                </a:cubicBezTo>
                <a:cubicBezTo>
                  <a:pt x="5886454" y="1271585"/>
                  <a:pt x="5993605" y="1235869"/>
                  <a:pt x="6015038" y="1228725"/>
                </a:cubicBezTo>
                <a:cubicBezTo>
                  <a:pt x="6015048" y="1228722"/>
                  <a:pt x="6100752" y="1200153"/>
                  <a:pt x="6100763" y="1200150"/>
                </a:cubicBezTo>
                <a:cubicBezTo>
                  <a:pt x="6186916" y="1178612"/>
                  <a:pt x="6217818" y="1167658"/>
                  <a:pt x="6300788" y="1157287"/>
                </a:cubicBezTo>
                <a:cubicBezTo>
                  <a:pt x="6403442" y="1144455"/>
                  <a:pt x="6438242" y="1148243"/>
                  <a:pt x="6529388" y="1128712"/>
                </a:cubicBezTo>
                <a:cubicBezTo>
                  <a:pt x="6567789" y="1120483"/>
                  <a:pt x="6604950" y="1106593"/>
                  <a:pt x="6643688" y="1100137"/>
                </a:cubicBezTo>
                <a:cubicBezTo>
                  <a:pt x="6701625" y="1090481"/>
                  <a:pt x="6733274" y="1087549"/>
                  <a:pt x="6786563" y="1071562"/>
                </a:cubicBezTo>
                <a:cubicBezTo>
                  <a:pt x="6815413" y="1062907"/>
                  <a:pt x="6843713" y="1052512"/>
                  <a:pt x="6872288" y="1042987"/>
                </a:cubicBezTo>
                <a:lnTo>
                  <a:pt x="6915151" y="1028700"/>
                </a:lnTo>
                <a:cubicBezTo>
                  <a:pt x="6929438" y="1019175"/>
                  <a:pt x="6942655" y="1007804"/>
                  <a:pt x="6958013" y="1000125"/>
                </a:cubicBezTo>
                <a:cubicBezTo>
                  <a:pt x="6971484" y="993390"/>
                  <a:pt x="6990227" y="996486"/>
                  <a:pt x="7000876" y="985837"/>
                </a:cubicBezTo>
                <a:cubicBezTo>
                  <a:pt x="7025160" y="961553"/>
                  <a:pt x="7058026" y="900112"/>
                  <a:pt x="7058026" y="900112"/>
                </a:cubicBezTo>
                <a:cubicBezTo>
                  <a:pt x="7033708" y="827161"/>
                  <a:pt x="7053296" y="842962"/>
                  <a:pt x="6929438" y="842962"/>
                </a:cubicBezTo>
                <a:cubicBezTo>
                  <a:pt x="6842648" y="842962"/>
                  <a:pt x="6695041" y="861069"/>
                  <a:pt x="6600826" y="871537"/>
                </a:cubicBezTo>
                <a:cubicBezTo>
                  <a:pt x="6517406" y="899344"/>
                  <a:pt x="6597967" y="874966"/>
                  <a:pt x="6472238" y="900112"/>
                </a:cubicBezTo>
                <a:cubicBezTo>
                  <a:pt x="6293323" y="935895"/>
                  <a:pt x="6555793" y="891251"/>
                  <a:pt x="6343651" y="928687"/>
                </a:cubicBezTo>
                <a:cubicBezTo>
                  <a:pt x="6161757" y="960786"/>
                  <a:pt x="6205895" y="953518"/>
                  <a:pt x="6043613" y="971550"/>
                </a:cubicBezTo>
                <a:cubicBezTo>
                  <a:pt x="5332140" y="1149412"/>
                  <a:pt x="4615703" y="991102"/>
                  <a:pt x="3857626" y="985837"/>
                </a:cubicBezTo>
                <a:cubicBezTo>
                  <a:pt x="3829051" y="981075"/>
                  <a:pt x="3800180" y="977834"/>
                  <a:pt x="3771901" y="971550"/>
                </a:cubicBezTo>
                <a:cubicBezTo>
                  <a:pt x="3757199" y="968283"/>
                  <a:pt x="3743740" y="960529"/>
                  <a:pt x="3729038" y="957262"/>
                </a:cubicBezTo>
                <a:cubicBezTo>
                  <a:pt x="3700759" y="950978"/>
                  <a:pt x="3671720" y="948656"/>
                  <a:pt x="3643313" y="942975"/>
                </a:cubicBezTo>
                <a:cubicBezTo>
                  <a:pt x="3624058" y="939124"/>
                  <a:pt x="3605418" y="932538"/>
                  <a:pt x="3586163" y="928687"/>
                </a:cubicBezTo>
                <a:cubicBezTo>
                  <a:pt x="3545302" y="920515"/>
                  <a:pt x="3471157" y="911609"/>
                  <a:pt x="3429001" y="900112"/>
                </a:cubicBezTo>
                <a:cubicBezTo>
                  <a:pt x="3399942" y="892187"/>
                  <a:pt x="3371851" y="881062"/>
                  <a:pt x="3343276" y="871537"/>
                </a:cubicBezTo>
                <a:lnTo>
                  <a:pt x="3300413" y="857250"/>
                </a:lnTo>
                <a:lnTo>
                  <a:pt x="3257551" y="842962"/>
                </a:lnTo>
                <a:lnTo>
                  <a:pt x="3214688" y="828675"/>
                </a:lnTo>
                <a:cubicBezTo>
                  <a:pt x="3200401" y="819150"/>
                  <a:pt x="3187517" y="807074"/>
                  <a:pt x="3171826" y="800100"/>
                </a:cubicBezTo>
                <a:cubicBezTo>
                  <a:pt x="3144301" y="787867"/>
                  <a:pt x="3114676" y="781050"/>
                  <a:pt x="3086101" y="771525"/>
                </a:cubicBezTo>
                <a:lnTo>
                  <a:pt x="3043238" y="757237"/>
                </a:lnTo>
                <a:cubicBezTo>
                  <a:pt x="3043234" y="757236"/>
                  <a:pt x="2957516" y="728664"/>
                  <a:pt x="2957513" y="728662"/>
                </a:cubicBezTo>
                <a:cubicBezTo>
                  <a:pt x="2943226" y="719137"/>
                  <a:pt x="2927842" y="711080"/>
                  <a:pt x="2914651" y="700087"/>
                </a:cubicBezTo>
                <a:cubicBezTo>
                  <a:pt x="2899129" y="687152"/>
                  <a:pt x="2884193" y="673174"/>
                  <a:pt x="2871788" y="657225"/>
                </a:cubicBezTo>
                <a:cubicBezTo>
                  <a:pt x="2850703" y="630116"/>
                  <a:pt x="2814638" y="571500"/>
                  <a:pt x="2814638" y="571500"/>
                </a:cubicBezTo>
                <a:cubicBezTo>
                  <a:pt x="2819401" y="542925"/>
                  <a:pt x="2819765" y="513258"/>
                  <a:pt x="2828926" y="485775"/>
                </a:cubicBezTo>
                <a:cubicBezTo>
                  <a:pt x="2834356" y="469485"/>
                  <a:pt x="2855605" y="459979"/>
                  <a:pt x="2857501" y="442912"/>
                </a:cubicBezTo>
                <a:cubicBezTo>
                  <a:pt x="2857568" y="442305"/>
                  <a:pt x="2843624" y="332697"/>
                  <a:pt x="2828926" y="314325"/>
                </a:cubicBezTo>
                <a:cubicBezTo>
                  <a:pt x="2818199" y="300916"/>
                  <a:pt x="2800351" y="295275"/>
                  <a:pt x="2786063" y="285750"/>
                </a:cubicBezTo>
                <a:cubicBezTo>
                  <a:pt x="2733265" y="206551"/>
                  <a:pt x="2787697" y="269195"/>
                  <a:pt x="2714626" y="228600"/>
                </a:cubicBezTo>
                <a:cubicBezTo>
                  <a:pt x="2684605" y="211922"/>
                  <a:pt x="2661482" y="182310"/>
                  <a:pt x="2628901" y="171450"/>
                </a:cubicBezTo>
                <a:lnTo>
                  <a:pt x="2543176" y="142875"/>
                </a:lnTo>
                <a:cubicBezTo>
                  <a:pt x="2528888" y="138112"/>
                  <a:pt x="2512844" y="136941"/>
                  <a:pt x="2500313" y="128587"/>
                </a:cubicBezTo>
                <a:cubicBezTo>
                  <a:pt x="2444920" y="91658"/>
                  <a:pt x="2473741" y="105442"/>
                  <a:pt x="2414588" y="85725"/>
                </a:cubicBezTo>
                <a:cubicBezTo>
                  <a:pt x="2405063" y="71437"/>
                  <a:pt x="2398155" y="55004"/>
                  <a:pt x="2386013" y="42862"/>
                </a:cubicBezTo>
                <a:cubicBezTo>
                  <a:pt x="2373871" y="30720"/>
                  <a:pt x="2356888" y="24590"/>
                  <a:pt x="2343151" y="14287"/>
                </a:cubicBezTo>
                <a:cubicBezTo>
                  <a:pt x="2337763" y="10246"/>
                  <a:pt x="2333626" y="4762"/>
                  <a:pt x="2328863" y="0"/>
                </a:cubicBezTo>
              </a:path>
            </a:pathLst>
          </a:cu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18</Words>
  <Application>Microsoft PowerPoint</Application>
  <PresentationFormat>Экран (4:3)</PresentationFormat>
  <Paragraphs>9</Paragraphs>
  <Slides>14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«Путешествие в сказку» Итоговое занятие по математике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32</cp:revision>
  <cp:lastPrinted>1601-01-01T00:00:00Z</cp:lastPrinted>
  <dcterms:created xsi:type="dcterms:W3CDTF">1601-01-01T00:00:00Z</dcterms:created>
  <dcterms:modified xsi:type="dcterms:W3CDTF">2015-11-11T23:01:42Z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