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56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0999"/>
            <a:ext cx="7772400" cy="25146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 smtClean="0"/>
              <a:t>Отчёт о летней оздоровительной работе</a:t>
            </a:r>
            <a:br>
              <a:rPr lang="ru-RU" sz="3600" dirty="0" smtClean="0"/>
            </a:br>
            <a:r>
              <a:rPr lang="ru-RU" sz="3600" dirty="0" smtClean="0"/>
              <a:t>в средней группе «Теремок»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553200" cy="3657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L:\отчет\июль 06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71600" y="2819400"/>
            <a:ext cx="6477000" cy="3581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100" dirty="0" smtClean="0"/>
              <a:t>Задачи летней оздоровительной работы: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Создать условия, обеспечивающие охрану жизни и здоровья детей, предупреждение заболеваемости и травматизма.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   Реализовать систему мероприятий, направленных на оздоровление и физическое развитие детей, их нравственное воспитание, развитие любознательности и познавательной активности, формирование культурно-гигиенических и трудовых навыков.</a:t>
            </a:r>
          </a:p>
          <a:p>
            <a:endParaRPr lang="ru-RU" sz="2000" dirty="0" smtClean="0"/>
          </a:p>
          <a:p>
            <a:r>
              <a:rPr lang="ru-RU" sz="2000" dirty="0" smtClean="0"/>
              <a:t>   Осуществить педагогическое и санитарное просвещение родителей воспитанников по вопросам воспитания и оздоровления детей в летний период.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81000" y="685800"/>
            <a:ext cx="8610600" cy="5562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На протяжении всего лета старались создать условия для повышения двигательной активности детей на свежем воздухе, проводилась индивидуальная и подгрупповая работа с детьми по развитию основных движений на прогулке, развитию трудовых навыков.   </a:t>
            </a:r>
          </a:p>
          <a:p>
            <a:pPr>
              <a:buNone/>
            </a:pPr>
            <a:r>
              <a:rPr lang="ru-RU" sz="1800" dirty="0" smtClean="0"/>
              <a:t>        Летние дни были насыщены увлекательными, познавательными мероприятиями.</a:t>
            </a:r>
            <a:endParaRPr lang="ru-RU" sz="1800" dirty="0"/>
          </a:p>
        </p:txBody>
      </p:sp>
      <p:pic>
        <p:nvPicPr>
          <p:cNvPr id="5" name="Рисунок 4" descr="вода 09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09600" y="2895600"/>
            <a:ext cx="3810000" cy="2928056"/>
          </a:xfrm>
          <a:prstGeom prst="rect">
            <a:avLst/>
          </a:prstGeom>
        </p:spPr>
      </p:pic>
      <p:pic>
        <p:nvPicPr>
          <p:cNvPr id="2050" name="Picture 2" descr="C:\Documents and Settings\Admin\Мои документы\Мои рисунки\вода\вода 08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0" y="2895600"/>
            <a:ext cx="3962081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1800" dirty="0" smtClean="0"/>
              <a:t>  </a:t>
            </a:r>
            <a:r>
              <a:rPr lang="ru-RU" sz="1400" dirty="0" smtClean="0"/>
              <a:t>Для детей были организованы  и показаны, кукольные театры, спортивные и музыкальные развлечения.  Дети  в этих мероприятиях принимали  активное участие не только как зрители , но и как участники.</a:t>
            </a:r>
            <a:br>
              <a:rPr lang="ru-RU" sz="1400" dirty="0" smtClean="0"/>
            </a:br>
            <a:r>
              <a:rPr lang="ru-RU" sz="1400" dirty="0" smtClean="0"/>
              <a:t> </a:t>
            </a:r>
          </a:p>
          <a:p>
            <a:r>
              <a:rPr lang="ru-RU" sz="1400" dirty="0" smtClean="0"/>
              <a:t>   Для проведения познавательно- воспитательных мероприятий на территории детского сада  были посажены цветы, огород  на котором  росли: лук,</a:t>
            </a:r>
          </a:p>
          <a:p>
            <a:pPr>
              <a:buNone/>
            </a:pPr>
            <a:r>
              <a:rPr lang="ru-RU" sz="1400" dirty="0" smtClean="0"/>
              <a:t>    укроп, кабачки  и другие овощи. Здесь мы проводили опыты, наблюдения, посильные трудовые  поручения.</a:t>
            </a:r>
          </a:p>
          <a:p>
            <a:pPr>
              <a:buNone/>
            </a:pPr>
            <a:endParaRPr lang="ru-RU" sz="1400" dirty="0" smtClean="0"/>
          </a:p>
          <a:p>
            <a:r>
              <a:rPr lang="ru-RU" sz="1400" dirty="0" smtClean="0"/>
              <a:t>  В течении дня проводились   различные виды закаливания:</a:t>
            </a:r>
          </a:p>
          <a:p>
            <a:pPr>
              <a:buNone/>
            </a:pPr>
            <a:r>
              <a:rPr lang="ru-RU" sz="1400" dirty="0" smtClean="0"/>
              <a:t>    солнечные и воздушные ванны, игры с водой.</a:t>
            </a:r>
            <a:endParaRPr lang="ru-RU" sz="1400" dirty="0"/>
          </a:p>
        </p:txBody>
      </p:sp>
      <p:pic>
        <p:nvPicPr>
          <p:cNvPr id="3074" name="Picture 2" descr="L:\отчет\вода 09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705600" y="2971800"/>
            <a:ext cx="1924211" cy="2895600"/>
          </a:xfrm>
          <a:prstGeom prst="rect">
            <a:avLst/>
          </a:prstGeom>
          <a:noFill/>
        </p:spPr>
      </p:pic>
      <p:pic>
        <p:nvPicPr>
          <p:cNvPr id="3076" name="Picture 4" descr="L:\отчет\вода 08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38200" y="3733800"/>
            <a:ext cx="2824170" cy="2118298"/>
          </a:xfrm>
          <a:prstGeom prst="rect">
            <a:avLst/>
          </a:prstGeom>
          <a:noFill/>
        </p:spPr>
      </p:pic>
      <p:pic>
        <p:nvPicPr>
          <p:cNvPr id="3077" name="Picture 5" descr="L:\отчет\сентябрь день знаний 04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10000" y="3733800"/>
            <a:ext cx="2823406" cy="211772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   Одежда была облегченной, следили за наличием лёгких головных уборов, проводились оздоровительные мероприятия: утренняя гимнастика на свежем воздухе, оздоровительный бег, гимнастика после сна. С целью укрепления здоровья детей соблюдали питьевой режим, включали в меню свежие овощи и фрукты. Двигательная деятельность детей на свежем воздухе поддерживалась играми средней и малой подвижности. Велась индивидуальная и подгрупповая работа с детьми по развитию движений, мелкой моторики.</a:t>
            </a:r>
            <a:endParaRPr lang="ru-RU" sz="1800" dirty="0"/>
          </a:p>
        </p:txBody>
      </p:sp>
      <p:pic>
        <p:nvPicPr>
          <p:cNvPr id="6" name="Picture 2" descr="L:\отчет\сентябрь день знаний 03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14400" y="3067050"/>
            <a:ext cx="3657600" cy="2743200"/>
          </a:xfrm>
          <a:prstGeom prst="rect">
            <a:avLst/>
          </a:prstGeom>
          <a:noFill/>
        </p:spPr>
      </p:pic>
      <p:pic>
        <p:nvPicPr>
          <p:cNvPr id="4099" name="Picture 3" descr="L:\отчет\сентябрь день знаний 02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54615" y="3048000"/>
            <a:ext cx="3657305" cy="274319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</a:t>
            </a:r>
            <a:r>
              <a:rPr lang="ru-RU" sz="1800" dirty="0" smtClean="0"/>
              <a:t>Воспитателями был организован вынос игрушек, игрушек для игры с песком и водой, спортивный инвентарь: мячи, скакалки, обручи, кегли и т.д.  проводились опыты с водой, с песком, с бумагой. Прогулки, беседы, наблюдения, труд на участке, беседами с детьми и родителями о безопасном поведении на дороге, в природе , в быту, чтением художественной литературы, рассматриванием плакатов, иллюстраций.</a:t>
            </a:r>
            <a:endParaRPr lang="ru-RU" sz="1800" dirty="0"/>
          </a:p>
        </p:txBody>
      </p:sp>
      <p:pic>
        <p:nvPicPr>
          <p:cNvPr id="5124" name="Picture 4" descr="L:\отчет\сентябрь день знаний 03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5800" y="2971800"/>
            <a:ext cx="3810000" cy="2819399"/>
          </a:xfrm>
          <a:prstGeom prst="rect">
            <a:avLst/>
          </a:prstGeom>
          <a:noFill/>
        </p:spPr>
      </p:pic>
      <p:pic>
        <p:nvPicPr>
          <p:cNvPr id="5125" name="Picture 5" descr="L:\отчет\сентябрь день знаний 03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24400" y="2971800"/>
            <a:ext cx="3916362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</p:spPr>
        <p:txBody>
          <a:bodyPr/>
          <a:lstStyle/>
          <a:p>
            <a:r>
              <a:rPr lang="ru-RU" sz="1800" dirty="0" smtClean="0"/>
              <a:t>Проводилась продуктивная деятельность рисование, лепка, аппликация в соответствии с планом работы группы.</a:t>
            </a:r>
            <a:endParaRPr lang="en-US" sz="1800" dirty="0" smtClean="0"/>
          </a:p>
          <a:p>
            <a:r>
              <a:rPr lang="ru-RU" sz="1800" dirty="0" smtClean="0"/>
              <a:t>Провели косметический ремонт в группе, окрашено оборудование на участке для прогулок детей.</a:t>
            </a:r>
          </a:p>
          <a:p>
            <a:endParaRPr lang="ru-RU" sz="1800" dirty="0" smtClean="0"/>
          </a:p>
          <a:p>
            <a:endParaRPr lang="ru-RU" dirty="0"/>
          </a:p>
        </p:txBody>
      </p:sp>
      <p:pic>
        <p:nvPicPr>
          <p:cNvPr id="4" name="Picture 2" descr="L:\отчет\кружок 01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3400" y="2514600"/>
            <a:ext cx="3916362" cy="3048000"/>
          </a:xfrm>
          <a:prstGeom prst="rect">
            <a:avLst/>
          </a:prstGeom>
          <a:noFill/>
        </p:spPr>
      </p:pic>
      <p:pic>
        <p:nvPicPr>
          <p:cNvPr id="2050" name="Picture 2" descr="L:\отчет\сентябрь день знаний 04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0" y="2514600"/>
            <a:ext cx="3962081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Дети с удовольствием принимали участие в праздниках «День защиты детей» и «Волшебница Вода», родители Вари Кошкаровой приняли участие в празднике и порадовали детей гигантскими мыльными пузырями.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 descr="L:\отчет\вода 09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38200" y="2286000"/>
            <a:ext cx="3454122" cy="2590800"/>
          </a:xfrm>
          <a:prstGeom prst="rect">
            <a:avLst/>
          </a:prstGeom>
          <a:noFill/>
        </p:spPr>
      </p:pic>
      <p:pic>
        <p:nvPicPr>
          <p:cNvPr id="1027" name="Picture 3" descr="L:\отчет\сентябрь день знаний 04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76800" y="2286000"/>
            <a:ext cx="3459162" cy="259458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 летние месяцы наши воспитанники подросли, загорели, окрепли. </a:t>
            </a:r>
          </a:p>
          <a:p>
            <a:endParaRPr lang="ru-RU" dirty="0" smtClean="0"/>
          </a:p>
          <a:p>
            <a:r>
              <a:rPr lang="ru-RU" dirty="0" smtClean="0"/>
              <a:t>Мы считаем, что задачи, поставленные на летний период, осуществлены.</a:t>
            </a:r>
            <a:endParaRPr lang="ru-RU" dirty="0"/>
          </a:p>
        </p:txBody>
      </p:sp>
    </p:spTree>
  </p:cSld>
  <p:clrMapOvr>
    <a:masterClrMapping/>
  </p:clrMapOvr>
  <p:transition>
    <p:pull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00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373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  Отчёт о летней оздоровительной работе в средней группе «Теремок» </vt:lpstr>
      <vt:lpstr>       Задачи летней оздоровительной работы: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 летней оздоровительной работе в средней группе «Теремок» </dc:title>
  <cp:lastModifiedBy>MK</cp:lastModifiedBy>
  <cp:revision>12</cp:revision>
  <dcterms:modified xsi:type="dcterms:W3CDTF">2015-11-10T09:56:16Z</dcterms:modified>
</cp:coreProperties>
</file>