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87" r:id="rId5"/>
    <p:sldId id="281" r:id="rId6"/>
    <p:sldId id="268" r:id="rId7"/>
    <p:sldId id="262" r:id="rId8"/>
    <p:sldId id="289" r:id="rId9"/>
    <p:sldId id="293" r:id="rId10"/>
    <p:sldId id="29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26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19357145962187"/>
          <c:y val="6.2407595737225798E-2"/>
          <c:w val="0.47800297840855471"/>
          <c:h val="0.4546995796554854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Интерес к театрализованной деят-ти</c:v>
                </c:pt>
                <c:pt idx="1">
                  <c:v>Умение давать оценку поступкам</c:v>
                </c:pt>
                <c:pt idx="2">
                  <c:v>Владение выразительностью речи</c:v>
                </c:pt>
                <c:pt idx="3">
                  <c:v>Понимать эмоциональное состояние</c:v>
                </c:pt>
                <c:pt idx="4">
                  <c:v>Сопереживание героям сказок</c:v>
                </c:pt>
                <c:pt idx="5">
                  <c:v>Вживание в образ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66.7</c:v>
                </c:pt>
                <c:pt idx="1">
                  <c:v>26.7</c:v>
                </c:pt>
                <c:pt idx="2">
                  <c:v>86.7</c:v>
                </c:pt>
                <c:pt idx="3">
                  <c:v>80</c:v>
                </c:pt>
                <c:pt idx="4">
                  <c:v>40</c:v>
                </c:pt>
                <c:pt idx="5">
                  <c:v>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Интерес к театрализованной деят-ти</c:v>
                </c:pt>
                <c:pt idx="1">
                  <c:v>Умение давать оценку поступкам</c:v>
                </c:pt>
                <c:pt idx="2">
                  <c:v>Владение выразительностью речи</c:v>
                </c:pt>
                <c:pt idx="3">
                  <c:v>Понимать эмоциональное состояние</c:v>
                </c:pt>
                <c:pt idx="4">
                  <c:v>Сопереживание героям сказок</c:v>
                </c:pt>
                <c:pt idx="5">
                  <c:v>Вживание в образ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33.300000000000011</c:v>
                </c:pt>
                <c:pt idx="1">
                  <c:v>73.3</c:v>
                </c:pt>
                <c:pt idx="2">
                  <c:v>13.3</c:v>
                </c:pt>
                <c:pt idx="3">
                  <c:v>20</c:v>
                </c:pt>
                <c:pt idx="4">
                  <c:v>60</c:v>
                </c:pt>
                <c:pt idx="5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Интерес к театрализованной деят-ти</c:v>
                </c:pt>
                <c:pt idx="1">
                  <c:v>Умение давать оценку поступкам</c:v>
                </c:pt>
                <c:pt idx="2">
                  <c:v>Владение выразительностью речи</c:v>
                </c:pt>
                <c:pt idx="3">
                  <c:v>Понимать эмоциональное состояние</c:v>
                </c:pt>
                <c:pt idx="4">
                  <c:v>Сопереживание героям сказок</c:v>
                </c:pt>
                <c:pt idx="5">
                  <c:v>Вживание в образ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37600"/>
        <c:axId val="41339136"/>
        <c:axId val="0"/>
      </c:bar3DChart>
      <c:catAx>
        <c:axId val="41337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339136"/>
        <c:crosses val="autoZero"/>
        <c:auto val="1"/>
        <c:lblAlgn val="l"/>
        <c:lblOffset val="100"/>
        <c:noMultiLvlLbl val="0"/>
      </c:catAx>
      <c:valAx>
        <c:axId val="41339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337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720623498647877"/>
          <c:y val="0.62964168729727699"/>
          <c:w val="0.4573474498556363"/>
          <c:h val="0.31558814236520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9056"/>
        <c:axId val="41470592"/>
      </c:barChart>
      <c:catAx>
        <c:axId val="414690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1470592"/>
        <c:crosses val="autoZero"/>
        <c:auto val="1"/>
        <c:lblAlgn val="ctr"/>
        <c:lblOffset val="100"/>
        <c:noMultiLvlLbl val="0"/>
      </c:catAx>
      <c:valAx>
        <c:axId val="41470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46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6F09D-B144-412C-87BF-B834607029D4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05042-6F50-4B93-A274-073A57E3BB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32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3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театрализованной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4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театрализованной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1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театрализованной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53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театрализованной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15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театрализованной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10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5042-6F50-4B93-A274-073A57E3BBB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6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навес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436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РАЗВИТИЕ ТВОРЧЕСКИХ СПОСОБНОСТЕЙ 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ДЕТЕЙ СТАРШЕГО ВОЗРАСТА  В ПРОЦЕССЕ 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ТЕАТРАЛИЗОВАННОЙ ДЕЯТЕЛЬНОСТИ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ДО МБОУ «Основная общеобразовательная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школа п. Школьный»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“Театр – это волшебный мир.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Он дает уроки красоты, морали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и нравственности.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А чем они богаче, тем успешнее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идет развитие духовного мира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детей…”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(Б. М. Теплов)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</a:rPr>
            </a:b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3779" y="1772817"/>
            <a:ext cx="8229600" cy="381642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1065190"/>
              </p:ext>
            </p:extLst>
          </p:nvPr>
        </p:nvGraphicFramePr>
        <p:xfrm>
          <a:off x="2143108" y="1643050"/>
          <a:ext cx="446278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3143240" y="928670"/>
            <a:ext cx="3063155" cy="66459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                              сентябрь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220072" y="632116"/>
            <a:ext cx="3063155" cy="66459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000364" y="428604"/>
            <a:ext cx="3063155" cy="45490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Диагностика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2749205"/>
              </p:ext>
            </p:extLst>
          </p:nvPr>
        </p:nvGraphicFramePr>
        <p:xfrm>
          <a:off x="7786710" y="1772816"/>
          <a:ext cx="841402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96895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72386" cy="309634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http://fs.nashaucheba.ru/tw_files2/urls_3/1252/d-1251076/1251076_html_m79eb8c1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29126"/>
            <a:ext cx="3230566" cy="221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724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5890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         </a:t>
            </a: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Театральная деятельность</a:t>
            </a:r>
            <a:r>
              <a:rPr lang="ru-RU" sz="2000" dirty="0" smtClean="0">
                <a:solidFill>
                  <a:srgbClr val="7030A0"/>
                </a:solidFill>
              </a:rPr>
              <a:t> — это самый распространенный вид детского творчества. Она близка и понятна ребенку, глубоко лежит в его природе и находит свое отражение стихийно, потому что связана с игрой. Всякую свою выдумку, впечатление из окружающей жизни ребенку хочется воплотить в живые образы и действия. Входя в образ, он играет любые роли, стараясь подражать тому, что видел и что его заинтересовало, и получая огромное эмоциональное наслаждение.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Cambria" pitchFamily="18" charset="0"/>
              <a:ea typeface="Times New Roman"/>
            </a:endParaRPr>
          </a:p>
          <a:p>
            <a:pPr fontAlgn="base"/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          </a:t>
            </a:r>
            <a:r>
              <a:rPr lang="ru-RU" sz="2000" dirty="0" smtClean="0">
                <a:solidFill>
                  <a:srgbClr val="7030A0"/>
                </a:solidFill>
              </a:rPr>
              <a:t>ФГОС предполагают интеграцию образовательных областей в организации деятельности детей. Именно театральная деятельность поможет решить многие задачи, в особенности: социально – коммуникативного, познавательного, речевого, художественно – эстетического и       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физического развития детей.</a:t>
            </a:r>
          </a:p>
          <a:p>
            <a:pPr algn="just"/>
            <a:endParaRPr lang="ru-RU" sz="2400" b="1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Arial Narrow" pitchFamily="34" charset="0"/>
                <a:ea typeface="Times New Roman"/>
              </a:rPr>
              <a:t>         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-14416"/>
            <a:ext cx="4714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lang="ru-RU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64357" y="476672"/>
            <a:ext cx="8229600" cy="5205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Актуальность 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" y="476672"/>
            <a:ext cx="8229600" cy="5205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Цель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798" y="1340768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 smtClean="0">
                <a:solidFill>
                  <a:srgbClr val="7030A0"/>
                </a:solidFill>
              </a:rPr>
              <a:t>Развитие артистических способностей детей старшего дошкольного возраста через театрализованную деятельность.</a:t>
            </a:r>
          </a:p>
          <a:p>
            <a:pPr algn="ctr" fontAlgn="base"/>
            <a:r>
              <a:rPr lang="ru-RU" sz="2800" dirty="0" smtClean="0">
                <a:solidFill>
                  <a:srgbClr val="7030A0"/>
                </a:solidFill>
              </a:rPr>
              <a:t> 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" y="476672"/>
            <a:ext cx="8229600" cy="5205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Задачи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798" y="954318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1. Использовать театрализованные игры для решения основных задач образовательных областей в соответствии с ФГОС.</a:t>
            </a: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2. Учить детей разыгрывать несложные представления по знакомым литературным произведениям, используя выразительные средства(интонацию, мимику, жест).</a:t>
            </a: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3. Воспитывать у детей устойчивый интерес к театру, организуя их собственную театральную деятельность.</a:t>
            </a:r>
          </a:p>
          <a:p>
            <a:pPr fontAlgn="base"/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pPr algn="just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275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формы реализации проекта: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dirty="0" smtClean="0"/>
              <a:t> * </a:t>
            </a:r>
            <a:r>
              <a:rPr lang="ru-RU" dirty="0" smtClean="0"/>
              <a:t>Речевые и дыхательные упражнения.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* </a:t>
            </a:r>
            <a:r>
              <a:rPr lang="ru-RU" dirty="0" smtClean="0"/>
              <a:t>Художественное слово.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* </a:t>
            </a:r>
            <a:r>
              <a:rPr lang="ru-RU" dirty="0" smtClean="0"/>
              <a:t>Чтение художественной литературы.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* </a:t>
            </a:r>
            <a:r>
              <a:rPr lang="ru-RU" dirty="0" smtClean="0"/>
              <a:t>Праздники и развлечения, беседы.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* </a:t>
            </a:r>
            <a:r>
              <a:rPr lang="ru-RU" dirty="0" smtClean="0"/>
              <a:t>Работа с родителями.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DSC_074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571745"/>
            <a:ext cx="3900518" cy="3143272"/>
          </a:xfrm>
        </p:spPr>
      </p:pic>
      <p:pic>
        <p:nvPicPr>
          <p:cNvPr id="11" name="Содержимое 10" descr="DSCN038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4" y="2571745"/>
            <a:ext cx="3986239" cy="3143271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Шапочный театр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2852"/>
            <a:ext cx="8821644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ВИДЫ ТЕАТРАЛИЗОВАННЫХ ИГР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DSC_05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3757642" cy="3216696"/>
          </a:xfrm>
        </p:spPr>
      </p:pic>
      <p:pic>
        <p:nvPicPr>
          <p:cNvPr id="12" name="Содержимое 11" descr="DSC_07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641638"/>
            <a:ext cx="3657600" cy="321625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" y="404664"/>
            <a:ext cx="8229600" cy="664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РАБОТА С РОДИТЕЛЯМИ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5762" y="1837160"/>
            <a:ext cx="8229600" cy="476886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Консультации: </a:t>
            </a:r>
          </a:p>
          <a:p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Театр в жизни ребёнка </a:t>
            </a:r>
            <a:r>
              <a:rPr lang="en-US" dirty="0" smtClean="0"/>
              <a:t>»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Как устроить домашний театр для детей </a:t>
            </a:r>
            <a:r>
              <a:rPr lang="en-US" dirty="0" smtClean="0"/>
              <a:t>»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Как читать сказку? </a:t>
            </a:r>
            <a:r>
              <a:rPr lang="en-US" dirty="0" smtClean="0"/>
              <a:t>»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Роль сказки в развитии речи детей </a:t>
            </a:r>
            <a:r>
              <a:rPr lang="en-US" dirty="0" smtClean="0"/>
              <a:t>»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История возникновения сказки</a:t>
            </a:r>
            <a:r>
              <a:rPr lang="en-US" dirty="0" smtClean="0"/>
              <a:t>»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Сказки, которые мы читаем детям</a:t>
            </a:r>
            <a:r>
              <a:rPr lang="en-US" dirty="0" smtClean="0"/>
              <a:t>»</a:t>
            </a:r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* «</a:t>
            </a:r>
            <a:r>
              <a:rPr lang="ru-RU" dirty="0" smtClean="0"/>
              <a:t>Играйте вместе с детьми </a:t>
            </a:r>
            <a:r>
              <a:rPr lang="en-US" dirty="0" smtClean="0"/>
              <a:t>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98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" y="404664"/>
            <a:ext cx="8229600" cy="664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ОЖИДАЕМЫЕ РЕЗУЛЬТАТЫ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5762" y="1837160"/>
            <a:ext cx="8229600" cy="476886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53" y="1196752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400" dirty="0">
                <a:solidFill>
                  <a:srgbClr val="7030A0"/>
                </a:solidFill>
              </a:rPr>
              <a:t>Реализация проекта по развитию творческих способностей детей посредством театрализованных игр в совместной и самостоятельной деятельности поможет: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активное </a:t>
            </a:r>
            <a:r>
              <a:rPr lang="ru-RU" sz="2400" dirty="0">
                <a:solidFill>
                  <a:srgbClr val="7030A0"/>
                </a:solidFill>
              </a:rPr>
              <a:t>использование образовательных областей в соответствии с ФГОС.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создание </a:t>
            </a:r>
            <a:r>
              <a:rPr lang="ru-RU" sz="2400" dirty="0">
                <a:solidFill>
                  <a:srgbClr val="7030A0"/>
                </a:solidFill>
              </a:rPr>
              <a:t>игровой среды для совместной деятельности детей в детском саду;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репетиции </a:t>
            </a:r>
            <a:r>
              <a:rPr lang="ru-RU" sz="2400" dirty="0">
                <a:solidFill>
                  <a:srgbClr val="7030A0"/>
                </a:solidFill>
              </a:rPr>
              <a:t>с детьми для дальнейшего показа в зале настоящим зрителям: детям и родителям;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интегрированные </a:t>
            </a:r>
            <a:r>
              <a:rPr lang="ru-RU" sz="2400" dirty="0">
                <a:solidFill>
                  <a:srgbClr val="7030A0"/>
                </a:solidFill>
              </a:rPr>
              <a:t>занятия с применением театрализованной деятельности;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7030A0"/>
                </a:solidFill>
              </a:rPr>
              <a:t>совместная </a:t>
            </a:r>
            <a:r>
              <a:rPr lang="ru-RU" sz="2400" dirty="0">
                <a:solidFill>
                  <a:srgbClr val="7030A0"/>
                </a:solidFill>
              </a:rPr>
              <a:t>работа родителей и детей в театрализованных представлениях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29805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1187</TotalTime>
  <Words>258</Words>
  <Application>Microsoft Office PowerPoint</Application>
  <PresentationFormat>Экран (4:3)</PresentationFormat>
  <Paragraphs>70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                         РАЗВИТИЕ ТВОРЧЕСКИХ СПОСОБНОСТЕЙ                     ДЕТЕЙ СТАРШЕГО ВОЗРАСТА  В ПРОЦЕССЕ                        ТЕАТРАЛИЗОВАННОЙ ДЕЯТЕЛЬНОСТИ                    ДО МБОУ «Основная общеобразовательная                                   школа п. Школьный»                        “Театр – это волшебный мир.                   Он дает уроки красоты, морали                       и нравственности.                    А чем они богаче, тем успешнее                 идет развитие духовного мира                                                                 детей…”                                                               (Б. М. Теплов)   </vt:lpstr>
      <vt:lpstr>Презентация PowerPoint</vt:lpstr>
      <vt:lpstr>Цель проекта</vt:lpstr>
      <vt:lpstr>Задачи проекта</vt:lpstr>
      <vt:lpstr>Основные формы реализации проекта:   * Речевые и дыхательные упражнения.    * Художественное слово.    * Чтение художественной литературы.    * Праздники и развлечения, беседы.    * Работа с родителями.    </vt:lpstr>
      <vt:lpstr>  </vt:lpstr>
      <vt:lpstr>Презентация PowerPoint</vt:lpstr>
      <vt:lpstr>РАБОТА С РОДИТЕЛЯМИ</vt:lpstr>
      <vt:lpstr>ОЖИДАЕМЫЕ РЕЗУЛЬТАТЫ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МАДОУ № №10 «Детский сад комбинированного вида» «СКАЗКА»</dc:title>
  <dc:creator>ДЭНЧИК!</dc:creator>
  <cp:lastModifiedBy>dns</cp:lastModifiedBy>
  <cp:revision>117</cp:revision>
  <dcterms:modified xsi:type="dcterms:W3CDTF">2015-11-10T10:05:19Z</dcterms:modified>
</cp:coreProperties>
</file>