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Группа 8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7CB1E-F3A1-42A1-A359-8EFF221EA993}" type="datetimeFigureOut">
              <a:rPr lang="ru-RU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11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D80E6-ADFC-4EB8-9B88-9DF905F476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F6A99-29D3-43F3-8D4A-2273EF74F70A}" type="datetimeFigureOut">
              <a:rPr lang="ru-RU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BF4CB-5D46-45DC-A6C4-1BD224FF4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84EAD1-157A-4E83-AB7C-63B56E61B59E}" type="datetimeFigureOut">
              <a:rPr lang="ru-RU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472EE5-2036-4EFA-A511-6455082FD3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476375" y="1916113"/>
            <a:ext cx="6335713" cy="214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5400">
                <a:effectLst>
                  <a:outerShdw blurRad="38100" dist="38100" dir="2700000" algn="tl">
                    <a:srgbClr val="04617B"/>
                  </a:outerShdw>
                </a:effectLst>
              </a:rPr>
              <a:t>Путешествие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5400">
                <a:effectLst>
                  <a:outerShdw blurRad="38100" dist="38100" dir="2700000" algn="tl">
                    <a:srgbClr val="04617B"/>
                  </a:outerShdw>
                </a:effectLst>
              </a:rPr>
              <a:t> в зимний лес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9001125" cy="1295400"/>
          </a:xfrm>
        </p:spPr>
        <p:txBody>
          <a:bodyPr/>
          <a:lstStyle/>
          <a:p>
            <a:pPr algn="ctr" eaLnBrk="1" hangingPunct="1"/>
            <a:r>
              <a:rPr lang="ru-RU" sz="3200" smtClean="0">
                <a:latin typeface="Calibri" pitchFamily="34" charset="0"/>
              </a:rPr>
              <a:t>Этот зверь с двумя клыками,</a:t>
            </a:r>
            <a:br>
              <a:rPr lang="ru-RU" sz="3200" smtClean="0">
                <a:latin typeface="Calibri" pitchFamily="34" charset="0"/>
              </a:rPr>
            </a:br>
            <a:r>
              <a:rPr lang="ru-RU" sz="3200" smtClean="0">
                <a:latin typeface="Calibri" pitchFamily="34" charset="0"/>
              </a:rPr>
              <a:t>С очень мощными ногами</a:t>
            </a:r>
            <a:br>
              <a:rPr lang="ru-RU" sz="3200" smtClean="0">
                <a:latin typeface="Calibri" pitchFamily="34" charset="0"/>
              </a:rPr>
            </a:br>
            <a:r>
              <a:rPr lang="ru-RU" sz="3200" smtClean="0">
                <a:latin typeface="Calibri" pitchFamily="34" charset="0"/>
              </a:rPr>
              <a:t>С пятачком на носу.</a:t>
            </a:r>
            <a:br>
              <a:rPr lang="ru-RU" sz="3200" smtClean="0">
                <a:latin typeface="Calibri" pitchFamily="34" charset="0"/>
              </a:rPr>
            </a:br>
            <a:r>
              <a:rPr lang="ru-RU" sz="3200" smtClean="0">
                <a:latin typeface="Calibri" pitchFamily="34" charset="0"/>
              </a:rPr>
              <a:t>Роет землю он в лесу. </a:t>
            </a:r>
          </a:p>
        </p:txBody>
      </p:sp>
      <p:pic>
        <p:nvPicPr>
          <p:cNvPr id="26626" name="Picture 2" descr="http://zovtv.ru/wp-content/uploads/2010/09/0los-track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95288" y="2276475"/>
            <a:ext cx="3181350" cy="416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57" name="Picture 5" descr="d0b4d0b8d0bad0b8d0b9-d0bad0b0d0b1d0b0d0bd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000496" y="2500306"/>
            <a:ext cx="4752975" cy="319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50" y="285750"/>
            <a:ext cx="8643938" cy="1214438"/>
          </a:xfrm>
        </p:spPr>
        <p:txBody>
          <a:bodyPr/>
          <a:lstStyle/>
          <a:p>
            <a:pPr eaLnBrk="1" hangingPunct="1"/>
            <a:r>
              <a:rPr lang="ru-RU" sz="3200" smtClean="0">
                <a:latin typeface="Calibri" pitchFamily="34" charset="0"/>
              </a:rPr>
              <a:t>Ходит зима по лесу , ступает тихо, неслышно. А сама поглядывает по сторонам – то тут, то там свою волшебную картину дорисовывает</a:t>
            </a:r>
          </a:p>
        </p:txBody>
      </p:sp>
      <p:pic>
        <p:nvPicPr>
          <p:cNvPr id="6146" name="Picture 6" descr="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2275" y="1773238"/>
            <a:ext cx="5715000" cy="4286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50" y="214313"/>
            <a:ext cx="8572500" cy="1357312"/>
          </a:xfrm>
        </p:spPr>
        <p:txBody>
          <a:bodyPr/>
          <a:lstStyle/>
          <a:p>
            <a:pPr eaLnBrk="1" hangingPunct="1"/>
            <a:r>
              <a:rPr lang="ru-RU" sz="3200" smtClean="0">
                <a:latin typeface="Calibri" pitchFamily="34" charset="0"/>
              </a:rPr>
              <a:t>Обрядила она сосны и ели в тяжёлые снеговые шубы. Надела им на верхушки белоснежные шапки, а на ветки – пуховые варежки.</a:t>
            </a:r>
          </a:p>
        </p:txBody>
      </p:sp>
      <p:pic>
        <p:nvPicPr>
          <p:cNvPr id="19458" name="Picture 2" descr="http://liteboss.ru/wp-content/uploads/2011/10/1282_pic1-1024x64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1785926"/>
            <a:ext cx="7888284" cy="46213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75" y="0"/>
            <a:ext cx="8786813" cy="1285875"/>
          </a:xfrm>
        </p:spPr>
        <p:txBody>
          <a:bodyPr/>
          <a:lstStyle/>
          <a:p>
            <a:pPr algn="ctr" eaLnBrk="1" hangingPunct="1"/>
            <a:r>
              <a:rPr lang="ru-RU" sz="3200" smtClean="0">
                <a:latin typeface="Calibri" pitchFamily="34" charset="0"/>
              </a:rPr>
              <a:t>И на рябину белое покрывало накинула. </a:t>
            </a:r>
            <a:br>
              <a:rPr lang="ru-RU" sz="3200" smtClean="0">
                <a:latin typeface="Calibri" pitchFamily="34" charset="0"/>
              </a:rPr>
            </a:br>
            <a:r>
              <a:rPr lang="ru-RU" sz="3200" smtClean="0">
                <a:latin typeface="Calibri" pitchFamily="34" charset="0"/>
              </a:rPr>
              <a:t>Так хорошо получилось! </a:t>
            </a:r>
          </a:p>
        </p:txBody>
      </p:sp>
      <p:pic>
        <p:nvPicPr>
          <p:cNvPr id="8194" name="Picture 4" descr="%D0%B7%D0%B8%D0%BC%D0%BD%D1%8F%D1%8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04" y="1571612"/>
            <a:ext cx="6518294" cy="48887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75" y="214313"/>
            <a:ext cx="9001125" cy="950912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Calibri" pitchFamily="34" charset="0"/>
              </a:rPr>
              <a:t>Застыл зимний заснеженный лес, будто заколдовала его злая чародейка-зима. Кажется никто не живёт в лесу. Тишина…</a:t>
            </a:r>
          </a:p>
        </p:txBody>
      </p:sp>
      <p:pic>
        <p:nvPicPr>
          <p:cNvPr id="9218" name="Picture 4" descr="article9951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14414" y="1357298"/>
            <a:ext cx="6743700" cy="504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3" y="704850"/>
            <a:ext cx="8643937" cy="1295400"/>
          </a:xfrm>
        </p:spPr>
        <p:txBody>
          <a:bodyPr/>
          <a:lstStyle/>
          <a:p>
            <a:pPr algn="ctr" eaLnBrk="1" hangingPunct="1"/>
            <a:r>
              <a:rPr lang="ru-RU" sz="3200" smtClean="0">
                <a:latin typeface="Calibri" pitchFamily="34" charset="0"/>
              </a:rPr>
              <a:t>Рыжая плутовка</a:t>
            </a:r>
            <a:br>
              <a:rPr lang="ru-RU" sz="3200" smtClean="0">
                <a:latin typeface="Calibri" pitchFamily="34" charset="0"/>
              </a:rPr>
            </a:br>
            <a:r>
              <a:rPr lang="ru-RU" sz="3200" smtClean="0">
                <a:latin typeface="Calibri" pitchFamily="34" charset="0"/>
              </a:rPr>
              <a:t>Спряталась под ёлкой.</a:t>
            </a:r>
            <a:br>
              <a:rPr lang="ru-RU" sz="3200" smtClean="0">
                <a:latin typeface="Calibri" pitchFamily="34" charset="0"/>
              </a:rPr>
            </a:br>
            <a:r>
              <a:rPr lang="ru-RU" sz="3200" smtClean="0">
                <a:latin typeface="Calibri" pitchFamily="34" charset="0"/>
              </a:rPr>
              <a:t>Зайца ждёт хитрюга та.</a:t>
            </a:r>
            <a:br>
              <a:rPr lang="ru-RU" sz="3200" smtClean="0">
                <a:latin typeface="Calibri" pitchFamily="34" charset="0"/>
              </a:rPr>
            </a:br>
            <a:r>
              <a:rPr lang="ru-RU" sz="3200" smtClean="0">
                <a:latin typeface="Calibri" pitchFamily="34" charset="0"/>
              </a:rPr>
              <a:t>Как зовут её?..</a:t>
            </a:r>
          </a:p>
        </p:txBody>
      </p:sp>
      <p:pic>
        <p:nvPicPr>
          <p:cNvPr id="22530" name="Picture 2" descr="http://zovtv.ru/wp-content/uploads/2010/09/0track-fox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79388" y="2205038"/>
            <a:ext cx="3200400" cy="436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32" name="Picture 4" descr="Лесные животные.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643313" y="2071688"/>
            <a:ext cx="5219700" cy="455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3" y="0"/>
            <a:ext cx="8715375" cy="2000250"/>
          </a:xfrm>
        </p:spPr>
        <p:txBody>
          <a:bodyPr/>
          <a:lstStyle/>
          <a:p>
            <a:pPr algn="ctr" eaLnBrk="1" hangingPunct="1"/>
            <a:r>
              <a:rPr lang="ru-RU" sz="3200" smtClean="0">
                <a:latin typeface="Calibri" pitchFamily="34" charset="0"/>
              </a:rPr>
              <a:t>Длинные ушки, </a:t>
            </a:r>
            <a:br>
              <a:rPr lang="ru-RU" sz="3200" smtClean="0">
                <a:latin typeface="Calibri" pitchFamily="34" charset="0"/>
              </a:rPr>
            </a:br>
            <a:r>
              <a:rPr lang="ru-RU" sz="3200" smtClean="0">
                <a:latin typeface="Calibri" pitchFamily="34" charset="0"/>
              </a:rPr>
              <a:t>Быстрые лапки. </a:t>
            </a:r>
            <a:br>
              <a:rPr lang="ru-RU" sz="3200" smtClean="0">
                <a:latin typeface="Calibri" pitchFamily="34" charset="0"/>
              </a:rPr>
            </a:br>
            <a:r>
              <a:rPr lang="ru-RU" sz="3200" smtClean="0">
                <a:latin typeface="Calibri" pitchFamily="34" charset="0"/>
              </a:rPr>
              <a:t>Зимой беленький трусишка. </a:t>
            </a:r>
            <a:br>
              <a:rPr lang="ru-RU" sz="3200" smtClean="0">
                <a:latin typeface="Calibri" pitchFamily="34" charset="0"/>
              </a:rPr>
            </a:br>
            <a:r>
              <a:rPr lang="ru-RU" sz="3200" smtClean="0">
                <a:latin typeface="Calibri" pitchFamily="34" charset="0"/>
              </a:rPr>
              <a:t>Кто это? … </a:t>
            </a:r>
          </a:p>
        </p:txBody>
      </p:sp>
      <p:pic>
        <p:nvPicPr>
          <p:cNvPr id="23554" name="Picture 2" descr="http://900igr.net/datai/okruzhajuschij-mir/Domashnie-i-dikie/0012-024-Kak-zhivotnye-prisposablivajutsja-k-trudnym-uslovijam-prirody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71868" y="2143116"/>
            <a:ext cx="5286375" cy="433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60" name="Picture 8" descr="http://t1.gstatic.com/images?q=tbn:ANd9GcS25oxvzZWhDG2L3yZVODyWWKtHO__yolM5vjnGXi9uO6Lxlczwe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95288" y="2492374"/>
            <a:ext cx="2709646" cy="32940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9001125" cy="1366838"/>
          </a:xfrm>
        </p:spPr>
        <p:txBody>
          <a:bodyPr/>
          <a:lstStyle/>
          <a:p>
            <a:pPr algn="ctr" eaLnBrk="1" hangingPunct="1"/>
            <a:r>
              <a:rPr lang="ru-RU" sz="3200" smtClean="0">
                <a:latin typeface="Calibri" pitchFamily="34" charset="0"/>
              </a:rPr>
              <a:t>Хожу в пушистой шубе,</a:t>
            </a:r>
            <a:br>
              <a:rPr lang="ru-RU" sz="3200" smtClean="0">
                <a:latin typeface="Calibri" pitchFamily="34" charset="0"/>
              </a:rPr>
            </a:br>
            <a:r>
              <a:rPr lang="ru-RU" sz="3200" smtClean="0">
                <a:latin typeface="Calibri" pitchFamily="34" charset="0"/>
              </a:rPr>
              <a:t>живу в густом лесу.</a:t>
            </a:r>
            <a:br>
              <a:rPr lang="ru-RU" sz="3200" smtClean="0">
                <a:latin typeface="Calibri" pitchFamily="34" charset="0"/>
              </a:rPr>
            </a:br>
            <a:r>
              <a:rPr lang="ru-RU" sz="3200" smtClean="0">
                <a:latin typeface="Calibri" pitchFamily="34" charset="0"/>
              </a:rPr>
              <a:t>В дупле на старом дубе,</a:t>
            </a:r>
            <a:br>
              <a:rPr lang="ru-RU" sz="3200" smtClean="0">
                <a:latin typeface="Calibri" pitchFamily="34" charset="0"/>
              </a:rPr>
            </a:br>
            <a:r>
              <a:rPr lang="ru-RU" sz="3200" smtClean="0">
                <a:latin typeface="Calibri" pitchFamily="34" charset="0"/>
              </a:rPr>
              <a:t>орешки я грызу.</a:t>
            </a:r>
          </a:p>
        </p:txBody>
      </p:sp>
      <p:pic>
        <p:nvPicPr>
          <p:cNvPr id="24578" name="Picture 2" descr="http://t1.gstatic.com/images?q=tbn:ANd9GcRWLT0Tsrje8QUiRykiHLQsHrE7Sperf20ObFCIHgkozohMWnY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349500"/>
            <a:ext cx="3000375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 descr="http://tormashki.net/uploads/posts/2010-12/1291936163_67612087_0029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500430" y="2143116"/>
            <a:ext cx="5429250" cy="435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1223963"/>
          </a:xfrm>
        </p:spPr>
        <p:txBody>
          <a:bodyPr/>
          <a:lstStyle/>
          <a:p>
            <a:pPr algn="ctr" eaLnBrk="1" hangingPunct="1"/>
            <a:r>
              <a:rPr lang="ru-RU" sz="3200" smtClean="0">
                <a:latin typeface="Calibri" pitchFamily="34" charset="0"/>
              </a:rPr>
              <a:t>Злой, голодный, быстроногий</a:t>
            </a:r>
            <a:br>
              <a:rPr lang="ru-RU" sz="3200" smtClean="0">
                <a:latin typeface="Calibri" pitchFamily="34" charset="0"/>
              </a:rPr>
            </a:br>
            <a:r>
              <a:rPr lang="ru-RU" sz="3200" smtClean="0">
                <a:latin typeface="Calibri" pitchFamily="34" charset="0"/>
              </a:rPr>
              <a:t>Весь от холода продрог.</a:t>
            </a:r>
            <a:br>
              <a:rPr lang="ru-RU" sz="3200" smtClean="0">
                <a:latin typeface="Calibri" pitchFamily="34" charset="0"/>
              </a:rPr>
            </a:br>
            <a:r>
              <a:rPr lang="ru-RU" sz="3200" smtClean="0">
                <a:latin typeface="Calibri" pitchFamily="34" charset="0"/>
              </a:rPr>
              <a:t>Это страшный, одинокий</a:t>
            </a:r>
            <a:br>
              <a:rPr lang="ru-RU" sz="3200" smtClean="0">
                <a:latin typeface="Calibri" pitchFamily="34" charset="0"/>
              </a:rPr>
            </a:br>
            <a:r>
              <a:rPr lang="ru-RU" sz="3200" smtClean="0">
                <a:latin typeface="Calibri" pitchFamily="34" charset="0"/>
              </a:rPr>
              <a:t>Бегает по лесу …</a:t>
            </a:r>
          </a:p>
        </p:txBody>
      </p:sp>
      <p:pic>
        <p:nvPicPr>
          <p:cNvPr id="25602" name="Picture 2" descr="http://stfond.ru/images/load/Image/1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419475" y="2500305"/>
            <a:ext cx="5415972" cy="3606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04" name="Picture 4" descr="http://lib.rus.ec/i/20/262120/img_1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3116"/>
            <a:ext cx="2928926" cy="44110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267</TotalTime>
  <Words>102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Ходит зима по лесу , ступает тихо, неслышно. А сама поглядывает по сторонам – то тут, то там свою волшебную картину дорисовывает</vt:lpstr>
      <vt:lpstr>Обрядила она сосны и ели в тяжёлые снеговые шубы. Надела им на верхушки белоснежные шапки, а на ветки – пуховые варежки.</vt:lpstr>
      <vt:lpstr>И на рябину белое покрывало накинула.  Так хорошо получилось! </vt:lpstr>
      <vt:lpstr>Застыл зимний заснеженный лес, будто заколдовала его злая чародейка-зима. Кажется никто не живёт в лесу. Тишина…</vt:lpstr>
      <vt:lpstr>Рыжая плутовка Спряталась под ёлкой. Зайца ждёт хитрюга та. Как зовут её?..</vt:lpstr>
      <vt:lpstr>Длинные ушки,  Быстрые лапки.  Зимой беленький трусишка.  Кто это? … </vt:lpstr>
      <vt:lpstr>Хожу в пушистой шубе, живу в густом лесу. В дупле на старом дубе, орешки я грызу.</vt:lpstr>
      <vt:lpstr>Злой, голодный, быстроногий Весь от холода продрог. Это страшный, одинокий Бегает по лесу …</vt:lpstr>
      <vt:lpstr>Этот зверь с двумя клыками, С очень мощными ногами С пятачком на носу. Роет землю он в лесу. 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36</cp:revision>
  <dcterms:created xsi:type="dcterms:W3CDTF">2011-12-12T18:04:42Z</dcterms:created>
  <dcterms:modified xsi:type="dcterms:W3CDTF">2015-11-10T19:04:26Z</dcterms:modified>
</cp:coreProperties>
</file>