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0" r:id="rId4"/>
    <p:sldId id="262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866" y="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0" y="3923928"/>
            <a:ext cx="3086100" cy="4170408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356992" y="1835696"/>
            <a:ext cx="3600400" cy="7128792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слово, которое мы произносим. Человек, которого мы зовем, когда нам плохо, и когда нам хорошо. Человек, с которым мы в первую очередь делимся всеми секретами. Человек, который навсегда остается нашей первой и главной любовью. Мама, Мамочка, Мамуля. Женщина, которая каждую минуту оберегает нас от невзгод. Женщина, которая благословляет и наставляет нас на путь истинный...</a:t>
            </a:r>
          </a:p>
          <a:p>
            <a:pPr marL="0" indent="0" fontAlgn="base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Вне всяких сомнений, Международный День Матери – праздник каждого человека на Земле. Ведь у каждого из нас есть Мамуля, Мамочка, Мама, которой мы и обязаны своей жизнью.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6632" y="395535"/>
            <a:ext cx="6552728" cy="136815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Матери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каждого человека на Земле</a:t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С днём Матери - День матери - Архив - Примите поздравления. -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" y="3491880"/>
            <a:ext cx="3321043" cy="476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865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ександр\Desktop\картинки\картинки 2\article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15" y="5580112"/>
            <a:ext cx="3438685" cy="33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051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1030" name="Picture 6" descr="C:\Users\Александр\Desktop\картинки\картинки 2\0_804bf_b3e2c7bb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2555776"/>
            <a:ext cx="18002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35696"/>
            <a:ext cx="3887788" cy="7044779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 поспорить с тем, что этот праздник – праздник вечности.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поколения в поколение для каждого человека мама -  самый главный человек в жизни. Становясь матерью, женщина открывает в себе лучшие качества: доброту, любовь, заботу, терпение и самопожертвование.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Новый праздник – День матери- постепенно входит в российские дома. И это замечательно, сколько бы хороших, добрых слов  мы не говорили нашим мамам, сколько бы поводов для этого ни придумали, лишними они не будут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Картинка: небо, солнце, облака, фон / 436 / globalwall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6"/>
            <a:ext cx="6858000" cy="91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Угловые оформления на прозрачном фоне - Уголки - Картинки PNG - Галере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" y="18637"/>
            <a:ext cx="3982072" cy="58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8640" y="107505"/>
            <a:ext cx="6552727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Batang" pitchFamily="18" charset="-127"/>
              </a:rPr>
              <a:t>МОЛИТВА  О  МАМЕ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Batang" pitchFamily="18" charset="-127"/>
            </a:endParaRPr>
          </a:p>
        </p:txBody>
      </p:sp>
      <p:pic>
        <p:nvPicPr>
          <p:cNvPr id="2063" name="Picture 15" descr="Открытки с ангелочкам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5257799"/>
            <a:ext cx="39147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0688" y="1475656"/>
            <a:ext cx="4248472" cy="7344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день её благослови,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час и миг её любви,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Строчки, что она не произносит…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Ниспошли ей солнечную осень.</a:t>
            </a:r>
          </a:p>
          <a:p>
            <a:pPr marL="0" indent="0">
              <a:buNone/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Одари за труд большой Души,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всегда на помощь поспешит,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Созидает, вопреки недугам,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лишай любимейшего друга.</a:t>
            </a:r>
          </a:p>
          <a:p>
            <a:pPr marL="0" indent="0">
              <a:buNone/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Рассмеши, когда печаль в глазах,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Грусть без поцелуя на устах,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Сбереги от завести коварной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 злого умысла тиранов</a:t>
            </a:r>
          </a:p>
          <a:p>
            <a:pPr marL="0" indent="0">
              <a:buNone/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забудь от хворей защитишь,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Запрети невеждам ей хамить,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Вдохнови счастливой в жизни быть!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меня,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чтобы её любить!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 днем матери картинки блестящие со стихами - Поздравления открытки - Анимационные блестящие картинки GIF - Анимашки блестяшки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712"/>
            <a:ext cx="6858000" cy="71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6858000" cy="147637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C0000"/>
                </a:solidFill>
              </a:rPr>
              <a:t>ПОЗДРАВЛЯЕМ</a:t>
            </a:r>
            <a:br>
              <a:rPr lang="ru-RU" dirty="0" smtClean="0">
                <a:solidFill>
                  <a:srgbClr val="CC0000"/>
                </a:solidFill>
              </a:rPr>
            </a:br>
            <a:r>
              <a:rPr lang="ru-RU" dirty="0" smtClean="0">
                <a:solidFill>
                  <a:srgbClr val="CC0000"/>
                </a:solidFill>
              </a:rPr>
              <a:t>С ДНЁМ  МАТЕРИ!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6150" name="Picture 6" descr="Flower Vignettes Цветочные виньетки &quot; PixelBrush - Портал о дизайне. Скачать фото, картинки, обои, рисунки, иконки, клипарты, в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2" y="7360411"/>
            <a:ext cx="1859596" cy="18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214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          Международный День Матери –  праздник каждого человека на Земле </vt:lpstr>
      <vt:lpstr>Невозможно поспорить с тем, что этот праздник – праздник вечности. Из поколения в поколение для каждого человека мама -  самый главный человек в жизни. Становясь матерью, женщина открывает в себе лучшие качества: доброту, любовь, заботу, терпение и самопожертвование.         Новый праздник – День матери- постепенно входит в российские дома. И это замечательно, сколько бы хороших, добрых слов  мы не говорили нашим мамам, сколько бы поводов для этого ни придумали, лишними они не будут.</vt:lpstr>
      <vt:lpstr>МОЛИТВА  О  МАМЕ</vt:lpstr>
      <vt:lpstr>ПОЗДРАВЛЯЕМ С ДНЁМ  МАТЕРИ!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27</cp:revision>
  <dcterms:created xsi:type="dcterms:W3CDTF">2014-11-25T20:06:46Z</dcterms:created>
  <dcterms:modified xsi:type="dcterms:W3CDTF">2015-11-10T19:35:45Z</dcterms:modified>
</cp:coreProperties>
</file>