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71" r:id="rId5"/>
    <p:sldId id="260" r:id="rId6"/>
    <p:sldId id="273" r:id="rId7"/>
    <p:sldId id="259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B99B-02AA-46A2-ABB6-6206313079F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16997-5D77-4A4E-9B1D-C1E2FF501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ткрытки\Новая папка\зимний за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Начало зимы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Вечер музыкальных игр</a:t>
            </a:r>
          </a:p>
          <a:p>
            <a:r>
              <a:rPr lang="ru-RU" dirty="0" smtClean="0"/>
              <a:t>для младшей группы</a:t>
            </a:r>
          </a:p>
          <a:p>
            <a:r>
              <a:rPr lang="ru-RU" dirty="0" smtClean="0"/>
              <a:t>музыкальный руководитель:</a:t>
            </a:r>
          </a:p>
          <a:p>
            <a:r>
              <a:rPr lang="ru-RU" dirty="0" err="1" smtClean="0"/>
              <a:t>Наймитова</a:t>
            </a:r>
            <a:r>
              <a:rPr lang="ru-RU" dirty="0" smtClean="0"/>
              <a:t> Любовь Васильевна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7"/>
            <a:ext cx="7355160" cy="1611565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открытки\Новая папка\фон новогодн.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442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71600" y="1410152"/>
            <a:ext cx="8172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Припев: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Замела метелица               Делают плавные движения рук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Дороги и дома.                  Амии перед собой вправо-влево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Радуются дети:                  Хлопают в ладоши.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К нам пришла зима».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на лыжи встанем,       Движутся по кругу скользящим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лес гулять пойдем          шагом, подражая движениям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зверей веселых,	лыжников.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Может, там найдем.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Припев:                               Повторяют движения.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Зима: Вот и доехали мы на лыжах до леса.Посмотрим, рады ли лесные звери моему приходу.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Первый зайка прискакал,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Свою шубку поменял.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Он теперь не серенький,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Он – зайчонок беленький.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Заяц: ( ребенок подг.гр)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Здравствуй, Зимушка-зима!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открытки\Новая папка\фон новогодн.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442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31640" y="1743869"/>
            <a:ext cx="78123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Вот и белочка пришла,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Снежок хвостиком мела.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Белка: ( ребенок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Ну и белочке зима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Шубку новую дала.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Серенькая шубка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Нравится малютке.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Чем порадуешь меня?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Тебя сейчас мы позабавим,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В оркестре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полечку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сыграем.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«ПОЛЬКА» И. Штрауса.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274637"/>
            <a:ext cx="7355160" cy="140711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открытки\Новая папка\фон новогодн.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442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71600" y="1119657"/>
            <a:ext cx="81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Дети играют в шумовом оркестре: первую часть польки- на бубнах, вторую- на погремушках.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Вот и сонный мишка к нам спешит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И что-то тихо говорит.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Медведь: ( ребенок подг.гр)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А я в берлогу лягу спать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И до весны просплю опять.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Тепло под снежным одеялом,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Я сон увижу небывалый.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Я вижу, что не зря пришла –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Так рады звери мне и дети.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Что ж, погощу у вас, друзья!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Как весело нам жить на свете.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Зимой приходит Новый год,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Приносит всем забавы, игры,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Детишки встанут в хоровод,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открытки\Новая папка\фон новогодн.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442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331640" y="1783205"/>
            <a:ext cx="781236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НОВОГОДНИЙ ХОРОВОД « В ЛЕСУ РОДИЛАСЬ ЕЛОЧКА»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Расставаться нам пора,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Много дела у меня: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Надо снегу намести,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Мосты на речках навести.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До свидания, детишки!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До скорой встречи, ребятишки!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Уходит)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Раздается затихающий стук копыт.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ткрытки\Новая папка\фон новогодни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" y="-21908"/>
            <a:ext cx="9139166" cy="68799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Вечер 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</a:rPr>
              <a:t>музыкальных игр 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</a:rPr>
              <a:t>«праздник начала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зимы» </a:t>
            </a:r>
            <a:b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</a:rPr>
              <a:t>( для младшей группы)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Историческая справка   </a:t>
            </a:r>
          </a:p>
          <a:p>
            <a:r>
              <a:rPr lang="ru-RU" dirty="0"/>
              <a:t>       Праздник начала зимы. Длился несколько дней и справлялся по всем деревням округи по очереди. Говорят: « Каков Платон и Роман, такова и зима. Коли на мучеников Платона и Романа день теплый, то и зима будет теплая.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ЦЕЛИ: Развитие творческой активности, приобщение детей к народным традициям. Вызвать активность у детей при восприятии музыкального образа. Развитие наглядно- образного мышления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>
            <a:off x="780728" y="1391390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ткрытки\Новая папка\фон новогодн.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>
            <a:off x="323528" y="26914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снеж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1244600" cy="14351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 rot="10800000" flipV="1">
            <a:off x="323528" y="476672"/>
            <a:ext cx="9144000" cy="55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началом праздника ведущий рассказывает, детям и гостям, историческую справку.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Побелели парки,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Рощи и сады,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И сегодня в гости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Кто-то к нам спешит.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Раздается топот копыт (фонограмма).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Чудо тройка прилетела.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Скакуны в той тройке белы.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А в санях сидит царица,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Белокоса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белолица.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Как махнула рукавом,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Все покрылось серебром.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Это зимушка-зима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К нам на север пришла.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торжественная музыка. В зал заходит Зима.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Зима: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Здравствуйте, ребята,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Ребята- дошколята!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Здравствуй, гостья-Зима!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Просим милости к нам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Песни севера петь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открытки\Новая папка\фон новогодн.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25" y="0"/>
            <a:ext cx="9239425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По лесам и степям.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Есть раздолье у нас,-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Где угодно гуляй;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Строй мосты по рекам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 descr="снеж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577850"/>
            <a:ext cx="876300" cy="1016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503164"/>
            <a:ext cx="914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И ковры расстилай.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И. Никитин.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А вам Зимушка-зима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Много снега принесла.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Не хотите ли, ребятки,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Поиграть со мною в прятки?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«ПРЯТКИ»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Зима отворачивается и закрывает глаза. В это время Ведущий прячет детей под большим белым прозрачным покрывалом.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 оборачивается и начинает искать детей.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Я по залу хожу,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Деток я не нахожу.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Вот и снежное одеяло.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Одеяло подниму,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Может, деток там найду.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ткрытки\Новая папка\фон новогодн.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442" cy="7046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4868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ИГРА «ПРЯТКИ»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Зима отворачивается и закрывает глаза. В это время Ведущий прячет детей под большим белым прозрачным покрывалом.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Зима оборачивается и начинает искать детей.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Зима: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1027" name="Picture 3" descr="C:\Users\User\Desktop\праздник Зимы\IMG_20141210_103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8918">
            <a:off x="611560" y="3356992"/>
            <a:ext cx="3600400" cy="2736304"/>
          </a:xfrm>
          <a:prstGeom prst="rect">
            <a:avLst/>
          </a:prstGeom>
          <a:noFill/>
        </p:spPr>
      </p:pic>
      <p:pic>
        <p:nvPicPr>
          <p:cNvPr id="1029" name="Picture 5" descr="C:\Users\User\Desktop\праздник Зимы\IMG_20141210_104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772816"/>
            <a:ext cx="3383699" cy="2348880"/>
          </a:xfrm>
          <a:prstGeom prst="rect">
            <a:avLst/>
          </a:prstGeom>
          <a:noFill/>
        </p:spPr>
      </p:pic>
      <p:pic>
        <p:nvPicPr>
          <p:cNvPr id="1030" name="Picture 6" descr="C:\Users\User\Desktop\праздник Зимы\IMG_20141210_104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12834">
            <a:off x="5292080" y="3789040"/>
            <a:ext cx="3663730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519075" flipV="1">
            <a:off x="456855" y="1417629"/>
            <a:ext cx="8229600" cy="6117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519075" flipV="1">
            <a:off x="456855" y="6126155"/>
            <a:ext cx="8229600" cy="61178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2049" name="Picture 1" descr="C:\Users\User\Desktop\открытки\Новая папка\фон новогодн.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442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1259632" y="908720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 хочет приподнять край одеяла, дети из-под него лают.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Лают громко здесь собаки.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Отойду, боюсь я драки.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Подходит к детям с другой стороны).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Одеяло подниму,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Может, деток здесь найду.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 берет за край покрывала, дети рычат.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Где рычит сердитый мишка,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Там не могут быть детишки.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Подходит с другой стороны).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Одеяло подниму,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Может, деток  здесь найду.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кукарекают.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Ну и чудный мой снежок!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Сидит под снегом петушок.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Переходит в другое место).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Одеяло подниму,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Может, деток здесь найду.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Быстро сдергивает покрывало и находит детей).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User\Desktop\открытки\Новая папка\фон новогодн.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442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187624" y="1340768"/>
            <a:ext cx="9144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А вот и наши малышки,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Веселые детишки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Ну-ка, отвечайте мне,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Вы рады зимушке-зиме?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ДА!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Наши дети зимой веселятся,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С горок катаются,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Мороза не боятся.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УПРАЖНЕНИЕ « ЗИМА»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встают в круг.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воздухе танцуют            Дети делают вращательные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Белые пушинки,                 движения кистями рук.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ладошки падают           Поочередно вытягивают вперед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Белые снежинки.                Руки, развернув ладошки вверх.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открытки\Новая папка\фон новогодн.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442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115616" y="1779531"/>
            <a:ext cx="802838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ХОРОВОД « ЗАИНЬКА-ЗАЙКА»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Дети встают в круг и выполняют движения, показываемые солистом-«зайчиком», стоящим в центре.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Заинька-зайка,                   Дети идут по кругу, зайка движется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нами поиграй-ка.           Внутри круга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противоходом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Заинька-зайка,                   Выставляют ноги на пятку,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Ножки выставляй-ка,        руки на поясе.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Заинька-зайка,                   В ладоши хлопают.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ладошки ударяй-ка.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Заинька-зайка,                   Выполняют «пружинку», руки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нами приседай-ка.         На поясе.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Заинька-зайка,                   Идут по кругу. В заключении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2286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Деток догоняй-ка.             Зайчик догоняет детей.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924</Words>
  <Application>Microsoft Office PowerPoint</Application>
  <PresentationFormat>Экран (4:3)</PresentationFormat>
  <Paragraphs>165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Начало зимы</vt:lpstr>
      <vt:lpstr>  Вечер музыкальных игр    «праздник начала зимы»        ( для младшей группы)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Вечер музыкальных игр    «праздник начала зимы»        ( для младшей группы)</dc:title>
  <dc:creator>User</dc:creator>
  <cp:lastModifiedBy>Школа №509</cp:lastModifiedBy>
  <cp:revision>8</cp:revision>
  <dcterms:created xsi:type="dcterms:W3CDTF">2015-01-15T14:51:39Z</dcterms:created>
  <dcterms:modified xsi:type="dcterms:W3CDTF">2015-11-09T15:04:06Z</dcterms:modified>
</cp:coreProperties>
</file>