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лунт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мил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3929058" cy="4955836"/>
          </a:xfrm>
        </p:spPr>
      </p:pic>
      <p:pic>
        <p:nvPicPr>
          <p:cNvPr id="5" name="Рисунок 4" descr="зонт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14290"/>
            <a:ext cx="5000660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рне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клаж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57167"/>
            <a:ext cx="2714612" cy="2214578"/>
          </a:xfrm>
        </p:spPr>
      </p:pic>
      <p:pic>
        <p:nvPicPr>
          <p:cNvPr id="5" name="Рисунок 4" descr="кабач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0"/>
            <a:ext cx="3357554" cy="2714620"/>
          </a:xfrm>
          <a:prstGeom prst="rect">
            <a:avLst/>
          </a:prstGeom>
        </p:spPr>
      </p:pic>
      <p:pic>
        <p:nvPicPr>
          <p:cNvPr id="6" name="Рисунок 5" descr="картоф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85728"/>
            <a:ext cx="2286016" cy="3000396"/>
          </a:xfrm>
          <a:prstGeom prst="rect">
            <a:avLst/>
          </a:prstGeom>
        </p:spPr>
      </p:pic>
      <p:pic>
        <p:nvPicPr>
          <p:cNvPr id="7" name="Рисунок 6" descr="огур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6190"/>
            <a:ext cx="4429124" cy="3071810"/>
          </a:xfrm>
          <a:prstGeom prst="rect">
            <a:avLst/>
          </a:prstGeom>
        </p:spPr>
      </p:pic>
      <p:pic>
        <p:nvPicPr>
          <p:cNvPr id="8" name="Рисунок 7" descr="51ff1bf463e4aea94d1d9cce067165d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3645024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клаж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2714612" cy="2214578"/>
          </a:xfrm>
        </p:spPr>
      </p:pic>
      <p:pic>
        <p:nvPicPr>
          <p:cNvPr id="5" name="Рисунок 4" descr="кабач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573016"/>
            <a:ext cx="3357554" cy="2714620"/>
          </a:xfrm>
          <a:prstGeom prst="rect">
            <a:avLst/>
          </a:prstGeom>
        </p:spPr>
      </p:pic>
      <p:pic>
        <p:nvPicPr>
          <p:cNvPr id="6" name="Рисунок 5" descr="картоф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0"/>
            <a:ext cx="2286016" cy="3000396"/>
          </a:xfrm>
          <a:prstGeom prst="rect">
            <a:avLst/>
          </a:prstGeom>
        </p:spPr>
      </p:pic>
      <p:pic>
        <p:nvPicPr>
          <p:cNvPr id="7" name="Рисунок 6" descr="огур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01008"/>
            <a:ext cx="4429124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с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5004048" y="1124744"/>
            <a:ext cx="1986548" cy="1796210"/>
          </a:xfrm>
          <a:prstGeom prst="triangle">
            <a:avLst>
              <a:gd name="adj" fmla="val 46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1043608" y="1340768"/>
            <a:ext cx="2088232" cy="18722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899592" y="3789040"/>
            <a:ext cx="2304256" cy="21602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789040"/>
            <a:ext cx="244827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rot="5400000">
            <a:off x="785786" y="5286388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03848" y="3789040"/>
            <a:ext cx="216024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1403648" y="3789040"/>
            <a:ext cx="1728192" cy="18722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5400000">
            <a:off x="5436096" y="3789040"/>
            <a:ext cx="1872208" cy="18722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635896" y="2276872"/>
            <a:ext cx="1440160" cy="14401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зя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упс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14290"/>
            <a:ext cx="2286017" cy="3143248"/>
          </a:xfrm>
          <a:prstGeom prst="rect">
            <a:avLst/>
          </a:prstGeom>
        </p:spPr>
      </p:pic>
      <p:pic>
        <p:nvPicPr>
          <p:cNvPr id="7" name="Рисунок 6" descr="ос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357538"/>
            <a:ext cx="3286148" cy="3500462"/>
          </a:xfrm>
          <a:prstGeom prst="rect">
            <a:avLst/>
          </a:prstGeom>
        </p:spPr>
      </p:pic>
      <p:pic>
        <p:nvPicPr>
          <p:cNvPr id="9" name="Содержимое 8" descr="весн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357165"/>
            <a:ext cx="2786082" cy="3214711"/>
          </a:xfrm>
        </p:spPr>
      </p:pic>
      <p:pic>
        <p:nvPicPr>
          <p:cNvPr id="10" name="Рисунок 9" descr="ле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57628"/>
            <a:ext cx="378621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0"/>
            <a:ext cx="3143271" cy="4000505"/>
          </a:xfrm>
        </p:spPr>
      </p:pic>
      <p:pic>
        <p:nvPicPr>
          <p:cNvPr id="6" name="Рисунок 5" descr="ле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5406" y="3929066"/>
            <a:ext cx="4998594" cy="2928934"/>
          </a:xfrm>
          <a:prstGeom prst="rect">
            <a:avLst/>
          </a:prstGeom>
        </p:spPr>
      </p:pic>
      <p:pic>
        <p:nvPicPr>
          <p:cNvPr id="8" name="Рисунок 7" descr="вес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0"/>
            <a:ext cx="4595834" cy="3857628"/>
          </a:xfrm>
          <a:prstGeom prst="rect">
            <a:avLst/>
          </a:prstGeom>
        </p:spPr>
      </p:pic>
      <p:pic>
        <p:nvPicPr>
          <p:cNvPr id="9" name="Рисунок 8" descr="осен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00504"/>
            <a:ext cx="3714776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мил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4297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уч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`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27</cp:revision>
  <dcterms:modified xsi:type="dcterms:W3CDTF">2015-02-25T17:55:50Z</dcterms:modified>
</cp:coreProperties>
</file>