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I:\&#1082;&#1072;&#1073;&#1072;&#1083;&#1077;&#1074;&#1089;&#1082;&#1080;&#1081;\&#1082;&#1072;&#1073;&#1072;&#1083;&#1077;&#1074;&#1089;&#1082;&#1080;&#1081;%20&#1091;&#1078;&#1080;&#1082;.mp3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I:\&#1082;&#1072;&#1073;&#1072;&#1083;&#1077;&#1074;&#1089;&#1082;&#1080;&#1081;\&#1082;&#1072;&#1073;&#1072;&#1083;&#1077;&#1074;&#1089;&#1082;&#1080;&#1081;%203.mp3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183368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571500"/>
            <a:ext cx="5143536" cy="5715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429124" y="571481"/>
            <a:ext cx="435771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Дмитрий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Борисович</a:t>
            </a:r>
          </a:p>
          <a:p>
            <a:pPr algn="ctr"/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Кабалевский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67657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кабалевский ужик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358082" y="4786322"/>
            <a:ext cx="357190" cy="3571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277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lide_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кабалевский 3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191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_hitruk_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42" y="142853"/>
            <a:ext cx="8886065" cy="65008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3</Words>
  <PresentationFormat>Экран (4:3)</PresentationFormat>
  <Paragraphs>3</Paragraphs>
  <Slides>4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555</dc:creator>
  <cp:lastModifiedBy>555</cp:lastModifiedBy>
  <cp:revision>4</cp:revision>
  <dcterms:created xsi:type="dcterms:W3CDTF">2015-03-19T10:05:24Z</dcterms:created>
  <dcterms:modified xsi:type="dcterms:W3CDTF">2015-03-24T06:34:26Z</dcterms:modified>
</cp:coreProperties>
</file>