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4077072"/>
            <a:ext cx="4629200" cy="2149699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Разработал воспитатель: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err="1" smtClean="0">
                <a:latin typeface="Times New Roman"/>
                <a:ea typeface="Calibri"/>
                <a:cs typeface="Times New Roman"/>
              </a:rPr>
              <a:t>Сагдарова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  </a:t>
            </a:r>
            <a:r>
              <a:rPr lang="ru-RU" dirty="0" err="1" smtClean="0">
                <a:latin typeface="Times New Roman"/>
                <a:ea typeface="Calibri"/>
                <a:cs typeface="Times New Roman"/>
              </a:rPr>
              <a:t>Эрзият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  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Рауфовна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7077472" cy="2016224"/>
          </a:xfrm>
        </p:spPr>
        <p:txBody>
          <a:bodyPr>
            <a:normAutofit fontScale="90000"/>
          </a:bodyPr>
          <a:lstStyle/>
          <a:p>
            <a:pPr lvl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18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8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8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8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Мастер-класс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Работа с соленым тестом</a:t>
            </a:r>
            <a:b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изготовление изделия «Украшаем амулет»</a:t>
            </a:r>
            <a:b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Разработал воспитатель</a:t>
            </a:r>
            <a:b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3334169" cy="380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774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583264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Aft>
                <a:spcPts val="1000"/>
              </a:spcAft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Цели :</a:t>
            </a: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Способствовать 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формированию представления о  виде декоративно-прикладного искусства – </a:t>
            </a: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тесто 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пластика. Ознакомить коллег с </a:t>
            </a: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техникой  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тесто </a:t>
            </a: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пластики .</a:t>
            </a:r>
          </a:p>
          <a:p>
            <a:pPr marL="0" indent="0">
              <a:lnSpc>
                <a:spcPct val="120000"/>
              </a:lnSpc>
              <a:spcAft>
                <a:spcPts val="1000"/>
              </a:spcAft>
              <a:buNone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Задачи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1) </a:t>
            </a: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Познакомить 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участников мастер-класса с историей возникновения соленого теста, технологическими возможностями этого материала и его использованием в процессе художественного творчества (лепка</a:t>
            </a: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).2)Повысить 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уровень профессиональной компетентности педагогов, их мотивацию на пластилина заменителя, использования  в практике приёма тесто </a:t>
            </a: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пластики.3)Создать 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условия для обретения большинством педагогов своего собственного профессионального стиля, который позволил бы воспитанникам реализовать творческие способности при работе с солёным </a:t>
            </a: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тестом.4)Заинтересовать 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вовлечь родителей в совместную досуговую деятельность с детьми</a:t>
            </a: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59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507288" cy="547260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9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Декоративно прикладное искусство существует с древнейших  времен. Впрочем ,и в современном мире произведения народного творчества пользуются большой популярностью . Но ценность этих произведений не стоимости использованных материалов – как правило ,они совсем не дороги. просто в каждом таком изделии хранится кусочек  чей – то души.</a:t>
            </a:r>
            <a:endParaRPr lang="ru-RU" sz="29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9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Уже несколько тысяч лет назад египтяне выпекали хлеб разных сортов и форм. Ученые обнаружили древний папирус с записями о покупке пшеничной муки ,просеянной от примесей .Но некоторые египетские хлебопеки готовили муку из смеси пшеницы и ячменя. Лепешки из муки и воды лепят с глубокой древности .До того ,как появились печи для хлеба, древние народы обжигали такие лепешки на раскаленных камнях. И лишь значительно позже на смену лепешкам  пришли караваи</a:t>
            </a:r>
            <a:r>
              <a:rPr lang="ru-RU" sz="2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9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 время Первой и Второй мировых войн искусство изготовления соленого теста было утеряно, поскольку не хватало материала. В наше время эта древняя традиция начала возрождаться. В последние двадцать лет оно вызывает все больший интерес, с каждым годом расширяя круг своих поклонников.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9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Секреты приготовления архангельских пряников хранились в тайне и передавались только в семье. Из узких полосок железа делали формы и очень ими дорожили. Потомственные мастерицы пользуются этими формами и по сей день. Кстати, считается, что архангельские пряники имеют магические свойства.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3300" dirty="0" smtClean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76064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Из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истории соленого теста 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497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Сегодня нам предстоит сделать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амулет 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– оберег. Вы ее можете оставить себе на память или подарить друзьям. Подарок, сделанный собственными руками, имеет особую энергетику и силу воздействия. Поверьте, ваш подарок оценят по достоинству, ведь он сделан специально для того, кому подарен, и эта работа, не важно, насколько умело она слеплена, всегда будет единственной и неповторимой. Ведь на этой поделке остались следы ваших пальцев, тепло вашего сердца.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                   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 сначала ...история 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Хотя поделки из теста - древняя традиция, им находится место и в современном мире, потому что сейчас ценится все экологически чистое и сделанное своими руками. В Эквадоре сохранился обычай ,изначально связанный с культом плодородия .Тесто окрашивают в яркие цвета и лепят из него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амулеты,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которые когда-то служили конкретным воплощением религиозных верований, а теперь стали забавными украшениями и сувенирами.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432048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Calibri"/>
                <a:cs typeface="Times New Roman"/>
              </a:rPr>
              <a:t>История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/>
                <a:ea typeface="Calibri"/>
                <a:cs typeface="Times New Roman"/>
              </a:rPr>
              <a:t>о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Calibri"/>
                <a:cs typeface="Times New Roman"/>
              </a:rPr>
              <a:t>Амулет</a:t>
            </a:r>
            <a:r>
              <a:rPr lang="ru-RU" sz="3600" dirty="0">
                <a:solidFill>
                  <a:schemeClr val="bg2">
                    <a:lumMod val="10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3600" dirty="0">
                <a:solidFill>
                  <a:schemeClr val="bg2">
                    <a:lumMod val="10000"/>
                  </a:schemeClr>
                </a:solidFill>
                <a:ea typeface="Calibri"/>
                <a:cs typeface="Times New Roman"/>
              </a:rPr>
            </a:b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79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060848"/>
            <a:ext cx="4420013" cy="406531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Материалы , набор инструментов 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 Скалочка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Противень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Баночка с водой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Кисточка для смачивания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теста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Стека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Гуашь</a:t>
            </a:r>
            <a:endParaRPr lang="ru-RU" sz="2400" dirty="0">
              <a:ea typeface="Calibri"/>
              <a:cs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Оборудование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инструменты: </a:t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Образец работы педагога «Украшаем амулет», шаблон изделия, цветное соленое тесто, скалка, стек, кисти, стакан с водой (для склеивания элементов изделия), гуашь . ПК, презентация.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1772816"/>
            <a:ext cx="2121287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5574" y="4354879"/>
            <a:ext cx="2131889" cy="203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928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/>
                <a:ea typeface="Calibri"/>
              </a:rPr>
              <a:t>Техника тесто пластики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268760"/>
            <a:ext cx="4038600" cy="5256584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«Разминание» — надавливание руками и пальцами на кусочек теста</a:t>
            </a:r>
          </a:p>
          <a:p>
            <a:r>
              <a:rPr lang="ru-RU" dirty="0"/>
              <a:t>«</a:t>
            </a:r>
            <a:r>
              <a:rPr lang="ru-RU" dirty="0" err="1"/>
              <a:t>Отщипывание</a:t>
            </a:r>
            <a:r>
              <a:rPr lang="ru-RU" dirty="0"/>
              <a:t>» — отделение от большого куска теста небольших кусочков при помощи большого и указательного пальцев руки. Для этого сначала прищипывают с края большого куска небольшой кусочек теста, а затем отрывают его.</a:t>
            </a:r>
          </a:p>
          <a:p>
            <a:r>
              <a:rPr lang="ru-RU" dirty="0"/>
              <a:t>«Шлепанье» — энергичное похлопывание по тесту напряженной ладонью с прямыми пальцами. Размах движений можно варьировать.</a:t>
            </a:r>
          </a:p>
          <a:p>
            <a:r>
              <a:rPr lang="ru-RU" dirty="0"/>
              <a:t>«Сплющивание» — сжимание куска теста с целью придания ему плоской формы. Небольшой кусок пластичного материала можно сплющить при помощи пальцев.</a:t>
            </a:r>
          </a:p>
          <a:p>
            <a:endParaRPr lang="ru-RU" dirty="0"/>
          </a:p>
        </p:txBody>
      </p:sp>
      <p:pic>
        <p:nvPicPr>
          <p:cNvPr id="3076" name="Picture 4" descr="C:\Users\Пользователь\Desktop\IMG_7944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4743318" y="2033546"/>
            <a:ext cx="3822700" cy="286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72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Этапы работы </a:t>
            </a:r>
            <a:r>
              <a:rPr lang="ru-RU" sz="3600" dirty="0"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6147" name="Picture 3" descr="C:\Users\Пользователь\Desktop\IMG_794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16832"/>
            <a:ext cx="3528392" cy="387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6655" y="1052736"/>
            <a:ext cx="3822192" cy="5073744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1)Приготовить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тесто                                    2) Раскатать тесто            </a:t>
            </a:r>
            <a:endParaRPr lang="ru-RU" sz="1800" dirty="0" smtClean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3</a:t>
            </a:r>
            <a:r>
              <a:rPr lang="ru-RU" dirty="0">
                <a:latin typeface="Times New Roman"/>
                <a:ea typeface="Calibri"/>
                <a:cs typeface="Times New Roman"/>
              </a:rPr>
              <a:t>) Обвести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трафарет амулет                    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4</a:t>
            </a:r>
            <a:r>
              <a:rPr lang="ru-RU" dirty="0">
                <a:latin typeface="Times New Roman"/>
                <a:ea typeface="Calibri"/>
                <a:cs typeface="Times New Roman"/>
              </a:rPr>
              <a:t>) Вырезать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                            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5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)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Налепить цветы и лисья.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6)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Сборка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  7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)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Сушка 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404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06496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200" dirty="0" smtClean="0">
                <a:solidFill>
                  <a:srgbClr val="073E87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Ознакомившись    </a:t>
            </a:r>
            <a:r>
              <a:rPr lang="ru-RU" sz="2200" dirty="0">
                <a:solidFill>
                  <a:srgbClr val="073E87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 техникой  тесто </a:t>
            </a:r>
            <a:r>
              <a:rPr lang="ru-RU" sz="2200" dirty="0" smtClean="0">
                <a:solidFill>
                  <a:srgbClr val="073E87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пластикой , поднимает эмоциональное настроение  не только ребенку, но и педагогу.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22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95069" y="2653403"/>
            <a:ext cx="3582598" cy="2685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 descr="C:\Users\Пользователь\Desktop\IMG_796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628222" y="2652698"/>
            <a:ext cx="3582673" cy="268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76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Литература :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latin typeface="Calibri"/>
                <a:ea typeface="Calibri"/>
                <a:cs typeface="Times New Roman"/>
              </a:rPr>
            </a:br>
            <a:r>
              <a:rPr lang="ru-RU" sz="2800" dirty="0">
                <a:latin typeface="Times New Roman"/>
                <a:ea typeface="Calibri"/>
                <a:cs typeface="Times New Roman"/>
              </a:rPr>
              <a:t>В. А. Хоменко "Соленое тесто шаг за 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шагом»</a:t>
            </a:r>
            <a:br>
              <a:rPr lang="ru-RU" sz="2800" dirty="0" smtClean="0">
                <a:latin typeface="Times New Roman"/>
                <a:ea typeface="Calibri"/>
                <a:cs typeface="Times New Roman"/>
              </a:rPr>
            </a:br>
            <a:r>
              <a:rPr lang="ru-RU" sz="2800" dirty="0" err="1" smtClean="0">
                <a:latin typeface="Times New Roman"/>
                <a:ea typeface="Calibri"/>
                <a:cs typeface="Times New Roman"/>
              </a:rPr>
              <a:t>И.А.Лыкова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 «Цветные ладошки».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latin typeface="Calibri"/>
                <a:ea typeface="Calibri"/>
                <a:cs typeface="Times New Roman"/>
              </a:rPr>
            </a:br>
            <a:r>
              <a:rPr lang="ru-RU" sz="2800" dirty="0">
                <a:ea typeface="+mn-ea"/>
                <a:cs typeface="+mn-cs"/>
              </a:rPr>
              <a:t/>
            </a:r>
            <a:br>
              <a:rPr lang="ru-RU" sz="2800" dirty="0">
                <a:ea typeface="+mn-ea"/>
                <a:cs typeface="+mn-cs"/>
              </a:rPr>
            </a:b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620688"/>
            <a:ext cx="6885507" cy="1756561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Желаю всем творческих успехов! 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4334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99</TotalTime>
  <Words>639</Words>
  <Application>Microsoft Office PowerPoint</Application>
  <PresentationFormat>Экран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  Мастер-класс Работа с соленым тестом изготовление изделия «Украшаем амулет» Разработал воспитатель </vt:lpstr>
      <vt:lpstr>Презентация PowerPoint</vt:lpstr>
      <vt:lpstr> Из истории соленого теста  </vt:lpstr>
      <vt:lpstr> История о Амулет </vt:lpstr>
      <vt:lpstr>   Оборудование и инструменты:   Образец работы педагога «Украшаем амулет», шаблон изделия, цветное соленое тесто, скалка, стек, кисти, стакан с водой (для склеивания элементов изделия), гуашь . ПК, презентация. </vt:lpstr>
      <vt:lpstr>Техника тесто пластики </vt:lpstr>
      <vt:lpstr>Этапы работы  </vt:lpstr>
      <vt:lpstr> Ознакомившись    с техникой  тесто пластикой , поднимает эмоциональное настроение  не только ребенку, но и педагогу.  </vt:lpstr>
      <vt:lpstr>Литература : В. А. Хоменко "Соленое тесто шаг за шагом» И.А.Лыкова «Цветные ладошки».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Windows User</cp:lastModifiedBy>
  <cp:revision>15</cp:revision>
  <dcterms:created xsi:type="dcterms:W3CDTF">2015-11-12T14:57:05Z</dcterms:created>
  <dcterms:modified xsi:type="dcterms:W3CDTF">2015-11-12T16:49:06Z</dcterms:modified>
</cp:coreProperties>
</file>