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4" r:id="rId4"/>
    <p:sldId id="258" r:id="rId5"/>
    <p:sldId id="260" r:id="rId6"/>
    <p:sldId id="274" r:id="rId7"/>
    <p:sldId id="275" r:id="rId8"/>
    <p:sldId id="277" r:id="rId9"/>
    <p:sldId id="266" r:id="rId10"/>
    <p:sldId id="276" r:id="rId11"/>
    <p:sldId id="261" r:id="rId12"/>
    <p:sldId id="269" r:id="rId1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F121"/>
    <a:srgbClr val="F010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339" autoAdjust="0"/>
    <p:restoredTop sz="94706" autoAdjust="0"/>
  </p:normalViewPr>
  <p:slideViewPr>
    <p:cSldViewPr>
      <p:cViewPr varScale="1">
        <p:scale>
          <a:sx n="53" d="100"/>
          <a:sy n="53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A7D150-C4BB-41DF-906B-0758D3C3E74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2BE0AB-67A3-4C7A-8D54-6E77EC447DF2}">
      <dgm:prSet phldrT="[Текст]" custT="1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endParaRPr lang="ru-RU" sz="4000" b="1" i="1" dirty="0">
            <a:solidFill>
              <a:srgbClr val="FF0000"/>
            </a:solidFill>
          </a:endParaRPr>
        </a:p>
      </dgm:t>
    </dgm:pt>
    <dgm:pt modelId="{E44AC253-E91F-4043-9D27-FFBDFEB33B6C}" type="parTrans" cxnId="{208AEBD0-F1BC-4FF1-89F8-43E01CFD30A4}">
      <dgm:prSet/>
      <dgm:spPr/>
      <dgm:t>
        <a:bodyPr/>
        <a:lstStyle/>
        <a:p>
          <a:endParaRPr lang="ru-RU"/>
        </a:p>
      </dgm:t>
    </dgm:pt>
    <dgm:pt modelId="{9BECFE4B-6CF4-4127-BFE7-CFEFE100754C}" type="sibTrans" cxnId="{208AEBD0-F1BC-4FF1-89F8-43E01CFD30A4}">
      <dgm:prSet/>
      <dgm:spPr/>
      <dgm:t>
        <a:bodyPr/>
        <a:lstStyle/>
        <a:p>
          <a:endParaRPr lang="ru-RU"/>
        </a:p>
      </dgm:t>
    </dgm:pt>
    <dgm:pt modelId="{D345B63D-32F1-418D-B1D7-D68D6C07217C}">
      <dgm:prSet phldrT="[Текст]" custT="1"/>
      <dgm:spPr>
        <a:solidFill>
          <a:srgbClr val="21F12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Музыка</a:t>
          </a:r>
          <a:endParaRPr lang="ru-RU" sz="28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24A8CE-67FC-4B36-87A6-E712B72470F3}" type="parTrans" cxnId="{E4F21D40-234D-40F4-BCC7-4A2A537AFE1F}">
      <dgm:prSet/>
      <dgm:spPr/>
      <dgm:t>
        <a:bodyPr/>
        <a:lstStyle/>
        <a:p>
          <a:endParaRPr lang="ru-RU"/>
        </a:p>
      </dgm:t>
    </dgm:pt>
    <dgm:pt modelId="{CB53994A-3F3C-4A58-A0B2-8F518431BBB8}" type="sibTrans" cxnId="{E4F21D40-234D-40F4-BCC7-4A2A537AFE1F}">
      <dgm:prSet/>
      <dgm:spPr/>
      <dgm:t>
        <a:bodyPr/>
        <a:lstStyle/>
        <a:p>
          <a:endParaRPr lang="ru-RU"/>
        </a:p>
      </dgm:t>
    </dgm:pt>
    <dgm:pt modelId="{70BA8CBA-F063-4010-B428-B0394B8BBB6F}">
      <dgm:prSet phldrT="[Текст]" custT="1"/>
      <dgm:spPr>
        <a:solidFill>
          <a:srgbClr val="21F121"/>
        </a:solidFill>
        <a:ln>
          <a:solidFill>
            <a:srgbClr val="0070C0"/>
          </a:solidFill>
        </a:ln>
      </dgm:spPr>
      <dgm:t>
        <a:bodyPr/>
        <a:lstStyle/>
        <a:p>
          <a:endParaRPr lang="ru-RU" sz="2000" dirty="0" smtClean="0">
            <a:solidFill>
              <a:srgbClr val="002060"/>
            </a:solidFill>
          </a:endParaRPr>
        </a:p>
        <a:p>
          <a:r>
            <a:rPr lang="ru-RU" sz="28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Флешмоб</a:t>
          </a:r>
          <a:endParaRPr lang="ru-RU" sz="2800" b="1" i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2000" dirty="0" smtClean="0">
            <a:solidFill>
              <a:srgbClr val="002060"/>
            </a:solidFill>
          </a:endParaRPr>
        </a:p>
      </dgm:t>
    </dgm:pt>
    <dgm:pt modelId="{7808922E-E86E-4D5A-80CD-D1703DA78299}" type="parTrans" cxnId="{2AEECC61-139D-442D-AAE8-0AF1DD83BA93}">
      <dgm:prSet/>
      <dgm:spPr/>
      <dgm:t>
        <a:bodyPr/>
        <a:lstStyle/>
        <a:p>
          <a:endParaRPr lang="ru-RU"/>
        </a:p>
      </dgm:t>
    </dgm:pt>
    <dgm:pt modelId="{3549C5EB-48A9-4CDE-9EA4-5E4A498F6B9B}" type="sibTrans" cxnId="{2AEECC61-139D-442D-AAE8-0AF1DD83BA93}">
      <dgm:prSet/>
      <dgm:spPr/>
      <dgm:t>
        <a:bodyPr/>
        <a:lstStyle/>
        <a:p>
          <a:endParaRPr lang="ru-RU"/>
        </a:p>
      </dgm:t>
    </dgm:pt>
    <dgm:pt modelId="{3BE7A887-96DD-4CBA-8A7A-B024FD36D419}">
      <dgm:prSet phldrT="[Текст]" custT="1"/>
      <dgm:spPr>
        <a:solidFill>
          <a:srgbClr val="21F12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Игра</a:t>
          </a:r>
          <a:endParaRPr lang="ru-RU" sz="28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CCC5C1-113E-4AF6-9D79-21CAF502541F}" type="parTrans" cxnId="{A6205276-B17D-4F39-AF4C-92D43B011788}">
      <dgm:prSet/>
      <dgm:spPr/>
      <dgm:t>
        <a:bodyPr/>
        <a:lstStyle/>
        <a:p>
          <a:endParaRPr lang="ru-RU"/>
        </a:p>
      </dgm:t>
    </dgm:pt>
    <dgm:pt modelId="{A4956E33-47BF-4CFB-B65B-7D72C4806B6A}" type="sibTrans" cxnId="{A6205276-B17D-4F39-AF4C-92D43B011788}">
      <dgm:prSet/>
      <dgm:spPr/>
      <dgm:t>
        <a:bodyPr/>
        <a:lstStyle/>
        <a:p>
          <a:endParaRPr lang="ru-RU"/>
        </a:p>
      </dgm:t>
    </dgm:pt>
    <dgm:pt modelId="{E59CD562-A5FD-49AB-B171-74D30B4D822C}">
      <dgm:prSet phldrT="[Текст]" custT="1"/>
      <dgm:spPr>
        <a:solidFill>
          <a:srgbClr val="21F12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Зарядка</a:t>
          </a:r>
          <a:endParaRPr lang="ru-RU" sz="28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95FEAE-524A-4ED6-9854-2B89FE5E37A9}" type="parTrans" cxnId="{FA8BD341-A127-44C2-B7CE-23120EAD14C6}">
      <dgm:prSet/>
      <dgm:spPr/>
      <dgm:t>
        <a:bodyPr/>
        <a:lstStyle/>
        <a:p>
          <a:endParaRPr lang="ru-RU"/>
        </a:p>
      </dgm:t>
    </dgm:pt>
    <dgm:pt modelId="{DA08602B-FF05-4D1E-8095-7C33D110B6A9}" type="sibTrans" cxnId="{FA8BD341-A127-44C2-B7CE-23120EAD14C6}">
      <dgm:prSet/>
      <dgm:spPr/>
      <dgm:t>
        <a:bodyPr/>
        <a:lstStyle/>
        <a:p>
          <a:endParaRPr lang="ru-RU"/>
        </a:p>
      </dgm:t>
    </dgm:pt>
    <dgm:pt modelId="{8D66C2AF-1D40-400E-800C-FDB326C4F9BB}" type="pres">
      <dgm:prSet presAssocID="{5BA7D150-C4BB-41DF-906B-0758D3C3E74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7A69E7-E015-434B-A360-477A972BCD00}" type="pres">
      <dgm:prSet presAssocID="{FB2BE0AB-67A3-4C7A-8D54-6E77EC447DF2}" presName="centerShape" presStyleLbl="node0" presStyleIdx="0" presStyleCnt="1" custScaleX="282910" custScaleY="150878" custLinFactNeighborX="-3328" custLinFactNeighborY="-7218"/>
      <dgm:spPr/>
      <dgm:t>
        <a:bodyPr/>
        <a:lstStyle/>
        <a:p>
          <a:endParaRPr lang="ru-RU"/>
        </a:p>
      </dgm:t>
    </dgm:pt>
    <dgm:pt modelId="{AD542FD5-871D-4DDB-9CBE-07795A0B0BCA}" type="pres">
      <dgm:prSet presAssocID="{9724A8CE-67FC-4B36-87A6-E712B72470F3}" presName="Name9" presStyleLbl="parChTrans1D2" presStyleIdx="0" presStyleCnt="4"/>
      <dgm:spPr/>
      <dgm:t>
        <a:bodyPr/>
        <a:lstStyle/>
        <a:p>
          <a:endParaRPr lang="ru-RU"/>
        </a:p>
      </dgm:t>
    </dgm:pt>
    <dgm:pt modelId="{B53C16A8-152C-4AAB-BB94-58CF46B18505}" type="pres">
      <dgm:prSet presAssocID="{9724A8CE-67FC-4B36-87A6-E712B72470F3}" presName="connTx" presStyleLbl="parChTrans1D2" presStyleIdx="0" presStyleCnt="4"/>
      <dgm:spPr/>
      <dgm:t>
        <a:bodyPr/>
        <a:lstStyle/>
        <a:p>
          <a:endParaRPr lang="ru-RU"/>
        </a:p>
      </dgm:t>
    </dgm:pt>
    <dgm:pt modelId="{83D48CB7-1D60-4DB5-B804-7B38A1993875}" type="pres">
      <dgm:prSet presAssocID="{D345B63D-32F1-418D-B1D7-D68D6C07217C}" presName="node" presStyleLbl="node1" presStyleIdx="0" presStyleCnt="4" custScaleX="279287" custScaleY="83223" custRadScaleRad="177209" custRadScaleInc="121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D2F1B-E848-47E3-AD9E-097BD4309285}" type="pres">
      <dgm:prSet presAssocID="{7808922E-E86E-4D5A-80CD-D1703DA78299}" presName="Name9" presStyleLbl="parChTrans1D2" presStyleIdx="1" presStyleCnt="4"/>
      <dgm:spPr/>
      <dgm:t>
        <a:bodyPr/>
        <a:lstStyle/>
        <a:p>
          <a:endParaRPr lang="ru-RU"/>
        </a:p>
      </dgm:t>
    </dgm:pt>
    <dgm:pt modelId="{6B1D1BC9-447C-46B7-9EBE-50B91C374649}" type="pres">
      <dgm:prSet presAssocID="{7808922E-E86E-4D5A-80CD-D1703DA78299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7785823-BD1C-4BFE-B044-8C26A960684C}" type="pres">
      <dgm:prSet presAssocID="{70BA8CBA-F063-4010-B428-B0394B8BBB6F}" presName="node" presStyleLbl="node1" presStyleIdx="1" presStyleCnt="4" custScaleX="258426" custScaleY="75129" custRadScaleRad="147514" custRadScaleInc="79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906C8-BCC2-4C27-AF1E-FFEDE6057A11}" type="pres">
      <dgm:prSet presAssocID="{D7CCC5C1-113E-4AF6-9D79-21CAF502541F}" presName="Name9" presStyleLbl="parChTrans1D2" presStyleIdx="2" presStyleCnt="4"/>
      <dgm:spPr/>
      <dgm:t>
        <a:bodyPr/>
        <a:lstStyle/>
        <a:p>
          <a:endParaRPr lang="ru-RU"/>
        </a:p>
      </dgm:t>
    </dgm:pt>
    <dgm:pt modelId="{363C372F-C4E8-4949-9E33-07F38F4BDE38}" type="pres">
      <dgm:prSet presAssocID="{D7CCC5C1-113E-4AF6-9D79-21CAF502541F}" presName="connTx" presStyleLbl="parChTrans1D2" presStyleIdx="2" presStyleCnt="4"/>
      <dgm:spPr/>
      <dgm:t>
        <a:bodyPr/>
        <a:lstStyle/>
        <a:p>
          <a:endParaRPr lang="ru-RU"/>
        </a:p>
      </dgm:t>
    </dgm:pt>
    <dgm:pt modelId="{71F6C4CB-A027-42C7-B607-0F971607CE29}" type="pres">
      <dgm:prSet presAssocID="{3BE7A887-96DD-4CBA-8A7A-B024FD36D419}" presName="node" presStyleLbl="node1" presStyleIdx="2" presStyleCnt="4" custScaleX="291196" custScaleY="79842" custRadScaleRad="174354" custRadScaleInc="132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D14C2-BEE1-49D6-81CD-AC1DB9925F77}" type="pres">
      <dgm:prSet presAssocID="{E795FEAE-524A-4ED6-9854-2B89FE5E37A9}" presName="Name9" presStyleLbl="parChTrans1D2" presStyleIdx="3" presStyleCnt="4"/>
      <dgm:spPr/>
      <dgm:t>
        <a:bodyPr/>
        <a:lstStyle/>
        <a:p>
          <a:endParaRPr lang="ru-RU"/>
        </a:p>
      </dgm:t>
    </dgm:pt>
    <dgm:pt modelId="{513D398B-CCB4-4DEA-8305-A9B17199F506}" type="pres">
      <dgm:prSet presAssocID="{E795FEAE-524A-4ED6-9854-2B89FE5E37A9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B5C1E8E-4F37-43ED-8960-EA749731AAC7}" type="pres">
      <dgm:prSet presAssocID="{E59CD562-A5FD-49AB-B171-74D30B4D822C}" presName="node" presStyleLbl="node1" presStyleIdx="3" presStyleCnt="4" custScaleX="270421" custScaleY="82546" custRadScaleRad="199811" custRadScaleInc="77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EECC61-139D-442D-AAE8-0AF1DD83BA93}" srcId="{FB2BE0AB-67A3-4C7A-8D54-6E77EC447DF2}" destId="{70BA8CBA-F063-4010-B428-B0394B8BBB6F}" srcOrd="1" destOrd="0" parTransId="{7808922E-E86E-4D5A-80CD-D1703DA78299}" sibTransId="{3549C5EB-48A9-4CDE-9EA4-5E4A498F6B9B}"/>
    <dgm:cxn modelId="{FD01E298-F850-4A0D-A9CA-4AF3D84BB365}" type="presOf" srcId="{7808922E-E86E-4D5A-80CD-D1703DA78299}" destId="{6B1D1BC9-447C-46B7-9EBE-50B91C374649}" srcOrd="1" destOrd="0" presId="urn:microsoft.com/office/officeart/2005/8/layout/radial1"/>
    <dgm:cxn modelId="{5146EC57-8D63-49F9-880B-E52F7CE099B6}" type="presOf" srcId="{E795FEAE-524A-4ED6-9854-2B89FE5E37A9}" destId="{147D14C2-BEE1-49D6-81CD-AC1DB9925F77}" srcOrd="0" destOrd="0" presId="urn:microsoft.com/office/officeart/2005/8/layout/radial1"/>
    <dgm:cxn modelId="{FCD86183-43F0-4577-A61F-326B6A59D2B0}" type="presOf" srcId="{70BA8CBA-F063-4010-B428-B0394B8BBB6F}" destId="{57785823-BD1C-4BFE-B044-8C26A960684C}" srcOrd="0" destOrd="0" presId="urn:microsoft.com/office/officeart/2005/8/layout/radial1"/>
    <dgm:cxn modelId="{8F63EF67-D225-4E9A-9111-8F5D58835653}" type="presOf" srcId="{3BE7A887-96DD-4CBA-8A7A-B024FD36D419}" destId="{71F6C4CB-A027-42C7-B607-0F971607CE29}" srcOrd="0" destOrd="0" presId="urn:microsoft.com/office/officeart/2005/8/layout/radial1"/>
    <dgm:cxn modelId="{E3A62782-06CA-4CCB-89ED-60DE00DA8332}" type="presOf" srcId="{9724A8CE-67FC-4B36-87A6-E712B72470F3}" destId="{B53C16A8-152C-4AAB-BB94-58CF46B18505}" srcOrd="1" destOrd="0" presId="urn:microsoft.com/office/officeart/2005/8/layout/radial1"/>
    <dgm:cxn modelId="{E17DC608-1D0E-4C32-861B-F9D60797EF70}" type="presOf" srcId="{D7CCC5C1-113E-4AF6-9D79-21CAF502541F}" destId="{363C372F-C4E8-4949-9E33-07F38F4BDE38}" srcOrd="1" destOrd="0" presId="urn:microsoft.com/office/officeart/2005/8/layout/radial1"/>
    <dgm:cxn modelId="{11C04700-BC7B-4E7A-8190-B9C411E902DF}" type="presOf" srcId="{D7CCC5C1-113E-4AF6-9D79-21CAF502541F}" destId="{02E906C8-BCC2-4C27-AF1E-FFEDE6057A11}" srcOrd="0" destOrd="0" presId="urn:microsoft.com/office/officeart/2005/8/layout/radial1"/>
    <dgm:cxn modelId="{1317C598-503B-4824-9586-6E17D92EA6C3}" type="presOf" srcId="{5BA7D150-C4BB-41DF-906B-0758D3C3E749}" destId="{8D66C2AF-1D40-400E-800C-FDB326C4F9BB}" srcOrd="0" destOrd="0" presId="urn:microsoft.com/office/officeart/2005/8/layout/radial1"/>
    <dgm:cxn modelId="{56315BFA-30B8-445B-A4F9-797AC694F55A}" type="presOf" srcId="{7808922E-E86E-4D5A-80CD-D1703DA78299}" destId="{1ACD2F1B-E848-47E3-AD9E-097BD4309285}" srcOrd="0" destOrd="0" presId="urn:microsoft.com/office/officeart/2005/8/layout/radial1"/>
    <dgm:cxn modelId="{4F17EA3B-D04A-4104-8B3B-95FBDEF47C50}" type="presOf" srcId="{E59CD562-A5FD-49AB-B171-74D30B4D822C}" destId="{CB5C1E8E-4F37-43ED-8960-EA749731AAC7}" srcOrd="0" destOrd="0" presId="urn:microsoft.com/office/officeart/2005/8/layout/radial1"/>
    <dgm:cxn modelId="{208AEBD0-F1BC-4FF1-89F8-43E01CFD30A4}" srcId="{5BA7D150-C4BB-41DF-906B-0758D3C3E749}" destId="{FB2BE0AB-67A3-4C7A-8D54-6E77EC447DF2}" srcOrd="0" destOrd="0" parTransId="{E44AC253-E91F-4043-9D27-FFBDFEB33B6C}" sibTransId="{9BECFE4B-6CF4-4127-BFE7-CFEFE100754C}"/>
    <dgm:cxn modelId="{AF62CECD-0AFC-43ED-AF24-DA690538A9B6}" type="presOf" srcId="{9724A8CE-67FC-4B36-87A6-E712B72470F3}" destId="{AD542FD5-871D-4DDB-9CBE-07795A0B0BCA}" srcOrd="0" destOrd="0" presId="urn:microsoft.com/office/officeart/2005/8/layout/radial1"/>
    <dgm:cxn modelId="{FA8BD341-A127-44C2-B7CE-23120EAD14C6}" srcId="{FB2BE0AB-67A3-4C7A-8D54-6E77EC447DF2}" destId="{E59CD562-A5FD-49AB-B171-74D30B4D822C}" srcOrd="3" destOrd="0" parTransId="{E795FEAE-524A-4ED6-9854-2B89FE5E37A9}" sibTransId="{DA08602B-FF05-4D1E-8095-7C33D110B6A9}"/>
    <dgm:cxn modelId="{C4AC43B2-0BD0-4DE0-81E3-0F59911C6778}" type="presOf" srcId="{E795FEAE-524A-4ED6-9854-2B89FE5E37A9}" destId="{513D398B-CCB4-4DEA-8305-A9B17199F506}" srcOrd="1" destOrd="0" presId="urn:microsoft.com/office/officeart/2005/8/layout/radial1"/>
    <dgm:cxn modelId="{3BFC3CB5-0E12-4602-8F40-CBC624C68644}" type="presOf" srcId="{D345B63D-32F1-418D-B1D7-D68D6C07217C}" destId="{83D48CB7-1D60-4DB5-B804-7B38A1993875}" srcOrd="0" destOrd="0" presId="urn:microsoft.com/office/officeart/2005/8/layout/radial1"/>
    <dgm:cxn modelId="{A6205276-B17D-4F39-AF4C-92D43B011788}" srcId="{FB2BE0AB-67A3-4C7A-8D54-6E77EC447DF2}" destId="{3BE7A887-96DD-4CBA-8A7A-B024FD36D419}" srcOrd="2" destOrd="0" parTransId="{D7CCC5C1-113E-4AF6-9D79-21CAF502541F}" sibTransId="{A4956E33-47BF-4CFB-B65B-7D72C4806B6A}"/>
    <dgm:cxn modelId="{96C79E8C-9D4D-4FB3-8F6A-FBA2FF749512}" type="presOf" srcId="{FB2BE0AB-67A3-4C7A-8D54-6E77EC447DF2}" destId="{C37A69E7-E015-434B-A360-477A972BCD00}" srcOrd="0" destOrd="0" presId="urn:microsoft.com/office/officeart/2005/8/layout/radial1"/>
    <dgm:cxn modelId="{E4F21D40-234D-40F4-BCC7-4A2A537AFE1F}" srcId="{FB2BE0AB-67A3-4C7A-8D54-6E77EC447DF2}" destId="{D345B63D-32F1-418D-B1D7-D68D6C07217C}" srcOrd="0" destOrd="0" parTransId="{9724A8CE-67FC-4B36-87A6-E712B72470F3}" sibTransId="{CB53994A-3F3C-4A58-A0B2-8F518431BBB8}"/>
    <dgm:cxn modelId="{F1FCAD74-46F8-419B-8CB9-6C3C51F5EA54}" type="presParOf" srcId="{8D66C2AF-1D40-400E-800C-FDB326C4F9BB}" destId="{C37A69E7-E015-434B-A360-477A972BCD00}" srcOrd="0" destOrd="0" presId="urn:microsoft.com/office/officeart/2005/8/layout/radial1"/>
    <dgm:cxn modelId="{AE0766B0-C511-41B0-883E-F4A47042C108}" type="presParOf" srcId="{8D66C2AF-1D40-400E-800C-FDB326C4F9BB}" destId="{AD542FD5-871D-4DDB-9CBE-07795A0B0BCA}" srcOrd="1" destOrd="0" presId="urn:microsoft.com/office/officeart/2005/8/layout/radial1"/>
    <dgm:cxn modelId="{C9390F1C-412F-43F1-904C-9192BA8B83C1}" type="presParOf" srcId="{AD542FD5-871D-4DDB-9CBE-07795A0B0BCA}" destId="{B53C16A8-152C-4AAB-BB94-58CF46B18505}" srcOrd="0" destOrd="0" presId="urn:microsoft.com/office/officeart/2005/8/layout/radial1"/>
    <dgm:cxn modelId="{47BC5976-7DD9-4835-BC4B-E9E4A28FB659}" type="presParOf" srcId="{8D66C2AF-1D40-400E-800C-FDB326C4F9BB}" destId="{83D48CB7-1D60-4DB5-B804-7B38A1993875}" srcOrd="2" destOrd="0" presId="urn:microsoft.com/office/officeart/2005/8/layout/radial1"/>
    <dgm:cxn modelId="{B50DF5E2-5F3D-4A01-81F5-42C764AA848E}" type="presParOf" srcId="{8D66C2AF-1D40-400E-800C-FDB326C4F9BB}" destId="{1ACD2F1B-E848-47E3-AD9E-097BD4309285}" srcOrd="3" destOrd="0" presId="urn:microsoft.com/office/officeart/2005/8/layout/radial1"/>
    <dgm:cxn modelId="{80F021E4-6D87-4AD7-8731-E820930C1264}" type="presParOf" srcId="{1ACD2F1B-E848-47E3-AD9E-097BD4309285}" destId="{6B1D1BC9-447C-46B7-9EBE-50B91C374649}" srcOrd="0" destOrd="0" presId="urn:microsoft.com/office/officeart/2005/8/layout/radial1"/>
    <dgm:cxn modelId="{72F16573-76A3-41F7-8E12-09BEFC8AC2DC}" type="presParOf" srcId="{8D66C2AF-1D40-400E-800C-FDB326C4F9BB}" destId="{57785823-BD1C-4BFE-B044-8C26A960684C}" srcOrd="4" destOrd="0" presId="urn:microsoft.com/office/officeart/2005/8/layout/radial1"/>
    <dgm:cxn modelId="{CED2ACCA-10D3-4A7D-90D0-0409A39E8188}" type="presParOf" srcId="{8D66C2AF-1D40-400E-800C-FDB326C4F9BB}" destId="{02E906C8-BCC2-4C27-AF1E-FFEDE6057A11}" srcOrd="5" destOrd="0" presId="urn:microsoft.com/office/officeart/2005/8/layout/radial1"/>
    <dgm:cxn modelId="{861C4E1B-C483-494E-B7C7-96C46B8F561E}" type="presParOf" srcId="{02E906C8-BCC2-4C27-AF1E-FFEDE6057A11}" destId="{363C372F-C4E8-4949-9E33-07F38F4BDE38}" srcOrd="0" destOrd="0" presId="urn:microsoft.com/office/officeart/2005/8/layout/radial1"/>
    <dgm:cxn modelId="{AF8B3CA9-180C-48D4-AB6D-AEEE7D88E2D5}" type="presParOf" srcId="{8D66C2AF-1D40-400E-800C-FDB326C4F9BB}" destId="{71F6C4CB-A027-42C7-B607-0F971607CE29}" srcOrd="6" destOrd="0" presId="urn:microsoft.com/office/officeart/2005/8/layout/radial1"/>
    <dgm:cxn modelId="{C8E2D7DE-DD63-4096-926D-4A6DDE3A7FC5}" type="presParOf" srcId="{8D66C2AF-1D40-400E-800C-FDB326C4F9BB}" destId="{147D14C2-BEE1-49D6-81CD-AC1DB9925F77}" srcOrd="7" destOrd="0" presId="urn:microsoft.com/office/officeart/2005/8/layout/radial1"/>
    <dgm:cxn modelId="{9A4DEA9F-8A3B-4013-A3A3-BDA5825DAEA6}" type="presParOf" srcId="{147D14C2-BEE1-49D6-81CD-AC1DB9925F77}" destId="{513D398B-CCB4-4DEA-8305-A9B17199F506}" srcOrd="0" destOrd="0" presId="urn:microsoft.com/office/officeart/2005/8/layout/radial1"/>
    <dgm:cxn modelId="{2730A689-4680-4A01-83A8-0D3C654B3357}" type="presParOf" srcId="{8D66C2AF-1D40-400E-800C-FDB326C4F9BB}" destId="{CB5C1E8E-4F37-43ED-8960-EA749731AAC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4F6C6C-4D20-4F1D-88A0-452FDA6B330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38700F-29A1-4154-99A1-AFBFE53FD64E}">
      <dgm:prSet phldrT="[Текст]" custT="1"/>
      <dgm:spPr>
        <a:solidFill>
          <a:srgbClr val="21F121"/>
        </a:solidFill>
      </dgm:spPr>
      <dgm:t>
        <a:bodyPr/>
        <a:lstStyle/>
        <a:p>
          <a:r>
            <a:rPr lang="ru-RU" sz="2000" b="1" i="1" dirty="0" smtClean="0">
              <a:solidFill>
                <a:srgbClr val="002060"/>
              </a:solidFill>
            </a:rPr>
            <a:t>Положительная </a:t>
          </a:r>
        </a:p>
        <a:p>
          <a:r>
            <a:rPr lang="ru-RU" sz="2000" b="1" i="1" dirty="0" smtClean="0">
              <a:solidFill>
                <a:srgbClr val="002060"/>
              </a:solidFill>
            </a:rPr>
            <a:t>динамика</a:t>
          </a:r>
          <a:endParaRPr lang="ru-RU" sz="2000" b="1" i="1" dirty="0">
            <a:solidFill>
              <a:srgbClr val="002060"/>
            </a:solidFill>
          </a:endParaRPr>
        </a:p>
      </dgm:t>
    </dgm:pt>
    <dgm:pt modelId="{DF213401-3436-4619-9AFE-6AA6C6230C86}" type="parTrans" cxnId="{5ECD11FF-4E8B-4337-BC21-62DDD606355F}">
      <dgm:prSet/>
      <dgm:spPr/>
      <dgm:t>
        <a:bodyPr/>
        <a:lstStyle/>
        <a:p>
          <a:endParaRPr lang="ru-RU"/>
        </a:p>
      </dgm:t>
    </dgm:pt>
    <dgm:pt modelId="{3FAD0EED-2253-43BA-82BB-34C84A9318CB}" type="sibTrans" cxnId="{5ECD11FF-4E8B-4337-BC21-62DDD606355F}">
      <dgm:prSet/>
      <dgm:spPr/>
      <dgm:t>
        <a:bodyPr/>
        <a:lstStyle/>
        <a:p>
          <a:endParaRPr lang="ru-RU"/>
        </a:p>
      </dgm:t>
    </dgm:pt>
    <dgm:pt modelId="{EB5FB399-7A59-4D6D-B50B-442BE32096C2}">
      <dgm:prSet phldrT="[Текст]" custT="1"/>
      <dgm:spPr>
        <a:solidFill>
          <a:srgbClr val="FFFF00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2000" b="1" i="1" dirty="0" smtClean="0">
              <a:solidFill>
                <a:srgbClr val="002060"/>
              </a:solidFill>
            </a:rPr>
            <a:t>Развитие музыкального слуха на  22%</a:t>
          </a:r>
          <a:endParaRPr lang="ru-RU" sz="2000" b="1" i="1" dirty="0">
            <a:solidFill>
              <a:srgbClr val="002060"/>
            </a:solidFill>
          </a:endParaRPr>
        </a:p>
      </dgm:t>
    </dgm:pt>
    <dgm:pt modelId="{309C2501-5EB8-49F1-858E-13BDA2C5A9BB}" type="parTrans" cxnId="{41F46BF7-0141-4025-82A0-FC39968738C4}">
      <dgm:prSet/>
      <dgm:spPr/>
      <dgm:t>
        <a:bodyPr/>
        <a:lstStyle/>
        <a:p>
          <a:endParaRPr lang="ru-RU"/>
        </a:p>
      </dgm:t>
    </dgm:pt>
    <dgm:pt modelId="{5F7779F6-7962-4BC1-AD74-0791F46B4168}" type="sibTrans" cxnId="{41F46BF7-0141-4025-82A0-FC39968738C4}">
      <dgm:prSet/>
      <dgm:spPr/>
      <dgm:t>
        <a:bodyPr/>
        <a:lstStyle/>
        <a:p>
          <a:endParaRPr lang="ru-RU"/>
        </a:p>
      </dgm:t>
    </dgm:pt>
    <dgm:pt modelId="{73E91081-312E-4FB2-A519-5848FEDECB4E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2000" b="1" i="1" dirty="0" smtClean="0">
              <a:solidFill>
                <a:srgbClr val="002060"/>
              </a:solidFill>
            </a:rPr>
            <a:t>Развитие</a:t>
          </a:r>
          <a:r>
            <a:rPr lang="ru-RU" sz="2000" b="1" i="1" baseline="0" dirty="0" smtClean="0">
              <a:solidFill>
                <a:srgbClr val="002060"/>
              </a:solidFill>
            </a:rPr>
            <a:t> чувства ритма  </a:t>
          </a:r>
        </a:p>
        <a:p>
          <a:r>
            <a:rPr lang="ru-RU" sz="2000" b="1" i="1" baseline="0" dirty="0" smtClean="0">
              <a:solidFill>
                <a:srgbClr val="002060"/>
              </a:solidFill>
            </a:rPr>
            <a:t>на 37%</a:t>
          </a:r>
          <a:endParaRPr lang="ru-RU" sz="2000" b="1" i="1" dirty="0">
            <a:solidFill>
              <a:srgbClr val="002060"/>
            </a:solidFill>
          </a:endParaRPr>
        </a:p>
      </dgm:t>
    </dgm:pt>
    <dgm:pt modelId="{0586882E-C249-4552-9747-C5077ED5D2F4}" type="parTrans" cxnId="{340FC138-1FDF-4B33-B5CE-62003E46406F}">
      <dgm:prSet/>
      <dgm:spPr/>
      <dgm:t>
        <a:bodyPr/>
        <a:lstStyle/>
        <a:p>
          <a:endParaRPr lang="ru-RU"/>
        </a:p>
      </dgm:t>
    </dgm:pt>
    <dgm:pt modelId="{AE943297-BB24-498A-9585-C2FB2C16687F}" type="sibTrans" cxnId="{340FC138-1FDF-4B33-B5CE-62003E46406F}">
      <dgm:prSet/>
      <dgm:spPr/>
      <dgm:t>
        <a:bodyPr/>
        <a:lstStyle/>
        <a:p>
          <a:endParaRPr lang="ru-RU"/>
        </a:p>
      </dgm:t>
    </dgm:pt>
    <dgm:pt modelId="{4454F128-BEDB-4295-BF01-CE7119C2FFFD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Развитие координации </a:t>
          </a:r>
        </a:p>
        <a:p>
          <a:r>
            <a: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25 %</a:t>
          </a:r>
          <a:endParaRPr lang="ru-RU" sz="20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B2F17D-2468-4C37-8DB2-DA7F48F921A5}" type="parTrans" cxnId="{39DE2073-B3F2-4D4B-915B-BB6A93FCC9D0}">
      <dgm:prSet/>
      <dgm:spPr/>
      <dgm:t>
        <a:bodyPr/>
        <a:lstStyle/>
        <a:p>
          <a:endParaRPr lang="ru-RU"/>
        </a:p>
      </dgm:t>
    </dgm:pt>
    <dgm:pt modelId="{3E9656DA-057F-431B-8A08-E2D2469651D5}" type="sibTrans" cxnId="{39DE2073-B3F2-4D4B-915B-BB6A93FCC9D0}">
      <dgm:prSet/>
      <dgm:spPr/>
      <dgm:t>
        <a:bodyPr/>
        <a:lstStyle/>
        <a:p>
          <a:endParaRPr lang="ru-RU"/>
        </a:p>
      </dgm:t>
    </dgm:pt>
    <dgm:pt modelId="{7EEADF06-4F1B-42EB-B673-AB3DDF945C47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Развитие творчества </a:t>
          </a:r>
        </a:p>
        <a:p>
          <a:r>
            <a: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43%</a:t>
          </a:r>
          <a:endParaRPr lang="ru-RU" sz="20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24310E-156D-45EA-9DFF-61E7B415268C}" type="parTrans" cxnId="{92E73BF5-DAC3-4D3F-9A5E-034F40B79E45}">
      <dgm:prSet/>
      <dgm:spPr/>
      <dgm:t>
        <a:bodyPr/>
        <a:lstStyle/>
        <a:p>
          <a:endParaRPr lang="ru-RU"/>
        </a:p>
      </dgm:t>
    </dgm:pt>
    <dgm:pt modelId="{57405BF7-AC1A-4067-8C43-F884C18F97D1}" type="sibTrans" cxnId="{92E73BF5-DAC3-4D3F-9A5E-034F40B79E45}">
      <dgm:prSet/>
      <dgm:spPr/>
      <dgm:t>
        <a:bodyPr/>
        <a:lstStyle/>
        <a:p>
          <a:endParaRPr lang="ru-RU"/>
        </a:p>
      </dgm:t>
    </dgm:pt>
    <dgm:pt modelId="{DD11EA9E-86B3-4CC8-BDC5-3F86AE4973C8}" type="pres">
      <dgm:prSet presAssocID="{284F6C6C-4D20-4F1D-88A0-452FDA6B330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74D10B-11BB-476B-8B32-766005BF66B6}" type="pres">
      <dgm:prSet presAssocID="{284F6C6C-4D20-4F1D-88A0-452FDA6B3306}" presName="matrix" presStyleCnt="0"/>
      <dgm:spPr/>
    </dgm:pt>
    <dgm:pt modelId="{C134034F-8288-41A3-BFBB-73B26D9CC5B2}" type="pres">
      <dgm:prSet presAssocID="{284F6C6C-4D20-4F1D-88A0-452FDA6B3306}" presName="tile1" presStyleLbl="node1" presStyleIdx="0" presStyleCnt="4"/>
      <dgm:spPr/>
      <dgm:t>
        <a:bodyPr/>
        <a:lstStyle/>
        <a:p>
          <a:endParaRPr lang="ru-RU"/>
        </a:p>
      </dgm:t>
    </dgm:pt>
    <dgm:pt modelId="{72CA1B9C-A1ED-445C-B330-49DAA62FF620}" type="pres">
      <dgm:prSet presAssocID="{284F6C6C-4D20-4F1D-88A0-452FDA6B330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C60BA-07F9-4637-8E1D-142B8695F40B}" type="pres">
      <dgm:prSet presAssocID="{284F6C6C-4D20-4F1D-88A0-452FDA6B3306}" presName="tile2" presStyleLbl="node1" presStyleIdx="1" presStyleCnt="4"/>
      <dgm:spPr/>
      <dgm:t>
        <a:bodyPr/>
        <a:lstStyle/>
        <a:p>
          <a:endParaRPr lang="ru-RU"/>
        </a:p>
      </dgm:t>
    </dgm:pt>
    <dgm:pt modelId="{B8024103-AB84-4EED-B9AE-93B9E412015D}" type="pres">
      <dgm:prSet presAssocID="{284F6C6C-4D20-4F1D-88A0-452FDA6B330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E0D71-F270-4A61-9A34-950216549288}" type="pres">
      <dgm:prSet presAssocID="{284F6C6C-4D20-4F1D-88A0-452FDA6B3306}" presName="tile3" presStyleLbl="node1" presStyleIdx="2" presStyleCnt="4"/>
      <dgm:spPr/>
      <dgm:t>
        <a:bodyPr/>
        <a:lstStyle/>
        <a:p>
          <a:endParaRPr lang="ru-RU"/>
        </a:p>
      </dgm:t>
    </dgm:pt>
    <dgm:pt modelId="{4F05CF75-7E15-4F19-B8E2-68F00058E6E6}" type="pres">
      <dgm:prSet presAssocID="{284F6C6C-4D20-4F1D-88A0-452FDA6B330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C120E-ECF4-4C0C-8083-3C74C0E2E2E2}" type="pres">
      <dgm:prSet presAssocID="{284F6C6C-4D20-4F1D-88A0-452FDA6B3306}" presName="tile4" presStyleLbl="node1" presStyleIdx="3" presStyleCnt="4"/>
      <dgm:spPr/>
      <dgm:t>
        <a:bodyPr/>
        <a:lstStyle/>
        <a:p>
          <a:endParaRPr lang="ru-RU"/>
        </a:p>
      </dgm:t>
    </dgm:pt>
    <dgm:pt modelId="{C741C874-12C8-4B5F-8F43-16E9C175A65F}" type="pres">
      <dgm:prSet presAssocID="{284F6C6C-4D20-4F1D-88A0-452FDA6B330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02B84-BABB-4277-BC7F-FFABB6AB6299}" type="pres">
      <dgm:prSet presAssocID="{284F6C6C-4D20-4F1D-88A0-452FDA6B3306}" presName="centerTile" presStyleLbl="fgShp" presStyleIdx="0" presStyleCnt="1" custScaleX="17448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4096D99-6CBB-4CAE-B14A-15BC0DA09BB1}" type="presOf" srcId="{2D38700F-29A1-4154-99A1-AFBFE53FD64E}" destId="{5A702B84-BABB-4277-BC7F-FFABB6AB6299}" srcOrd="0" destOrd="0" presId="urn:microsoft.com/office/officeart/2005/8/layout/matrix1"/>
    <dgm:cxn modelId="{0579D9F7-6228-4399-9188-C63C34FB550E}" type="presOf" srcId="{73E91081-312E-4FB2-A519-5848FEDECB4E}" destId="{B8024103-AB84-4EED-B9AE-93B9E412015D}" srcOrd="1" destOrd="0" presId="urn:microsoft.com/office/officeart/2005/8/layout/matrix1"/>
    <dgm:cxn modelId="{5ECD11FF-4E8B-4337-BC21-62DDD606355F}" srcId="{284F6C6C-4D20-4F1D-88A0-452FDA6B3306}" destId="{2D38700F-29A1-4154-99A1-AFBFE53FD64E}" srcOrd="0" destOrd="0" parTransId="{DF213401-3436-4619-9AFE-6AA6C6230C86}" sibTransId="{3FAD0EED-2253-43BA-82BB-34C84A9318CB}"/>
    <dgm:cxn modelId="{ED1CEC4F-CD4D-4B59-9736-CCDE5B570CD4}" type="presOf" srcId="{7EEADF06-4F1B-42EB-B673-AB3DDF945C47}" destId="{C741C874-12C8-4B5F-8F43-16E9C175A65F}" srcOrd="1" destOrd="0" presId="urn:microsoft.com/office/officeart/2005/8/layout/matrix1"/>
    <dgm:cxn modelId="{CB3069B4-171F-45DD-82E6-9D22686F2716}" type="presOf" srcId="{4454F128-BEDB-4295-BF01-CE7119C2FFFD}" destId="{A06E0D71-F270-4A61-9A34-950216549288}" srcOrd="0" destOrd="0" presId="urn:microsoft.com/office/officeart/2005/8/layout/matrix1"/>
    <dgm:cxn modelId="{388762D8-AC57-43CF-93F7-FC9D14AFE4D3}" type="presOf" srcId="{7EEADF06-4F1B-42EB-B673-AB3DDF945C47}" destId="{AF5C120E-ECF4-4C0C-8083-3C74C0E2E2E2}" srcOrd="0" destOrd="0" presId="urn:microsoft.com/office/officeart/2005/8/layout/matrix1"/>
    <dgm:cxn modelId="{340FC138-1FDF-4B33-B5CE-62003E46406F}" srcId="{2D38700F-29A1-4154-99A1-AFBFE53FD64E}" destId="{73E91081-312E-4FB2-A519-5848FEDECB4E}" srcOrd="1" destOrd="0" parTransId="{0586882E-C249-4552-9747-C5077ED5D2F4}" sibTransId="{AE943297-BB24-498A-9585-C2FB2C16687F}"/>
    <dgm:cxn modelId="{39DE2073-B3F2-4D4B-915B-BB6A93FCC9D0}" srcId="{2D38700F-29A1-4154-99A1-AFBFE53FD64E}" destId="{4454F128-BEDB-4295-BF01-CE7119C2FFFD}" srcOrd="2" destOrd="0" parTransId="{64B2F17D-2468-4C37-8DB2-DA7F48F921A5}" sibTransId="{3E9656DA-057F-431B-8A08-E2D2469651D5}"/>
    <dgm:cxn modelId="{C8DCCDC0-E380-454E-8F85-040AE62D4D3F}" type="presOf" srcId="{EB5FB399-7A59-4D6D-B50B-442BE32096C2}" destId="{72CA1B9C-A1ED-445C-B330-49DAA62FF620}" srcOrd="1" destOrd="0" presId="urn:microsoft.com/office/officeart/2005/8/layout/matrix1"/>
    <dgm:cxn modelId="{41F46BF7-0141-4025-82A0-FC39968738C4}" srcId="{2D38700F-29A1-4154-99A1-AFBFE53FD64E}" destId="{EB5FB399-7A59-4D6D-B50B-442BE32096C2}" srcOrd="0" destOrd="0" parTransId="{309C2501-5EB8-49F1-858E-13BDA2C5A9BB}" sibTransId="{5F7779F6-7962-4BC1-AD74-0791F46B4168}"/>
    <dgm:cxn modelId="{10435A01-0293-4060-B881-77BD0035C314}" type="presOf" srcId="{284F6C6C-4D20-4F1D-88A0-452FDA6B3306}" destId="{DD11EA9E-86B3-4CC8-BDC5-3F86AE4973C8}" srcOrd="0" destOrd="0" presId="urn:microsoft.com/office/officeart/2005/8/layout/matrix1"/>
    <dgm:cxn modelId="{A0831E3A-F19E-4C2C-BB77-278A3D7F7EBE}" type="presOf" srcId="{73E91081-312E-4FB2-A519-5848FEDECB4E}" destId="{E3BC60BA-07F9-4637-8E1D-142B8695F40B}" srcOrd="0" destOrd="0" presId="urn:microsoft.com/office/officeart/2005/8/layout/matrix1"/>
    <dgm:cxn modelId="{92E73BF5-DAC3-4D3F-9A5E-034F40B79E45}" srcId="{2D38700F-29A1-4154-99A1-AFBFE53FD64E}" destId="{7EEADF06-4F1B-42EB-B673-AB3DDF945C47}" srcOrd="3" destOrd="0" parTransId="{1724310E-156D-45EA-9DFF-61E7B415268C}" sibTransId="{57405BF7-AC1A-4067-8C43-F884C18F97D1}"/>
    <dgm:cxn modelId="{A1C6777F-C04D-4F01-8BA7-786EEFF67702}" type="presOf" srcId="{EB5FB399-7A59-4D6D-B50B-442BE32096C2}" destId="{C134034F-8288-41A3-BFBB-73B26D9CC5B2}" srcOrd="0" destOrd="0" presId="urn:microsoft.com/office/officeart/2005/8/layout/matrix1"/>
    <dgm:cxn modelId="{B53B162A-7F63-40C1-AF54-0B0A13296FA7}" type="presOf" srcId="{4454F128-BEDB-4295-BF01-CE7119C2FFFD}" destId="{4F05CF75-7E15-4F19-B8E2-68F00058E6E6}" srcOrd="1" destOrd="0" presId="urn:microsoft.com/office/officeart/2005/8/layout/matrix1"/>
    <dgm:cxn modelId="{A54950EE-EC07-410A-8317-4C52AF276304}" type="presParOf" srcId="{DD11EA9E-86B3-4CC8-BDC5-3F86AE4973C8}" destId="{8274D10B-11BB-476B-8B32-766005BF66B6}" srcOrd="0" destOrd="0" presId="urn:microsoft.com/office/officeart/2005/8/layout/matrix1"/>
    <dgm:cxn modelId="{084C0A5E-CA05-40FF-8872-AA8A5E5602BC}" type="presParOf" srcId="{8274D10B-11BB-476B-8B32-766005BF66B6}" destId="{C134034F-8288-41A3-BFBB-73B26D9CC5B2}" srcOrd="0" destOrd="0" presId="urn:microsoft.com/office/officeart/2005/8/layout/matrix1"/>
    <dgm:cxn modelId="{04B5BACB-DAA2-4D4E-9A21-A547A5AE08D5}" type="presParOf" srcId="{8274D10B-11BB-476B-8B32-766005BF66B6}" destId="{72CA1B9C-A1ED-445C-B330-49DAA62FF620}" srcOrd="1" destOrd="0" presId="urn:microsoft.com/office/officeart/2005/8/layout/matrix1"/>
    <dgm:cxn modelId="{BE0240A2-BBF3-4669-8D94-3CC33E3C40BF}" type="presParOf" srcId="{8274D10B-11BB-476B-8B32-766005BF66B6}" destId="{E3BC60BA-07F9-4637-8E1D-142B8695F40B}" srcOrd="2" destOrd="0" presId="urn:microsoft.com/office/officeart/2005/8/layout/matrix1"/>
    <dgm:cxn modelId="{DCD005F3-6BC1-4A4B-804F-10936C9DACD8}" type="presParOf" srcId="{8274D10B-11BB-476B-8B32-766005BF66B6}" destId="{B8024103-AB84-4EED-B9AE-93B9E412015D}" srcOrd="3" destOrd="0" presId="urn:microsoft.com/office/officeart/2005/8/layout/matrix1"/>
    <dgm:cxn modelId="{2E64AB58-CFB3-43DF-A317-889F27085093}" type="presParOf" srcId="{8274D10B-11BB-476B-8B32-766005BF66B6}" destId="{A06E0D71-F270-4A61-9A34-950216549288}" srcOrd="4" destOrd="0" presId="urn:microsoft.com/office/officeart/2005/8/layout/matrix1"/>
    <dgm:cxn modelId="{0DABB967-43F8-4F36-A771-E70A383CE9CE}" type="presParOf" srcId="{8274D10B-11BB-476B-8B32-766005BF66B6}" destId="{4F05CF75-7E15-4F19-B8E2-68F00058E6E6}" srcOrd="5" destOrd="0" presId="urn:microsoft.com/office/officeart/2005/8/layout/matrix1"/>
    <dgm:cxn modelId="{39D04748-0CBD-4319-84FF-26BDC644668B}" type="presParOf" srcId="{8274D10B-11BB-476B-8B32-766005BF66B6}" destId="{AF5C120E-ECF4-4C0C-8083-3C74C0E2E2E2}" srcOrd="6" destOrd="0" presId="urn:microsoft.com/office/officeart/2005/8/layout/matrix1"/>
    <dgm:cxn modelId="{0908340D-4C32-4B82-8BBC-B6661A4E0685}" type="presParOf" srcId="{8274D10B-11BB-476B-8B32-766005BF66B6}" destId="{C741C874-12C8-4B5F-8F43-16E9C175A65F}" srcOrd="7" destOrd="0" presId="urn:microsoft.com/office/officeart/2005/8/layout/matrix1"/>
    <dgm:cxn modelId="{02074DA2-CB79-4304-97EC-AFBFF57578C2}" type="presParOf" srcId="{DD11EA9E-86B3-4CC8-BDC5-3F86AE4973C8}" destId="{5A702B84-BABB-4277-BC7F-FFABB6AB6299}" srcOrd="1" destOrd="0" presId="urn:microsoft.com/office/officeart/2005/8/layout/matrix1"/>
  </dgm:cxnLst>
  <dgm:bg/>
  <dgm:whole>
    <a:ln>
      <a:solidFill>
        <a:srgbClr val="00B050"/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7A69E7-E015-434B-A360-477A972BCD00}">
      <dsp:nvSpPr>
        <dsp:cNvPr id="0" name=""/>
        <dsp:cNvSpPr/>
      </dsp:nvSpPr>
      <dsp:spPr>
        <a:xfrm>
          <a:off x="1857392" y="857266"/>
          <a:ext cx="2747445" cy="146523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b="1" i="1" kern="1200" dirty="0">
            <a:solidFill>
              <a:srgbClr val="FF0000"/>
            </a:solidFill>
          </a:endParaRPr>
        </a:p>
      </dsp:txBody>
      <dsp:txXfrm>
        <a:off x="1857392" y="857266"/>
        <a:ext cx="2747445" cy="1465232"/>
      </dsp:txXfrm>
    </dsp:sp>
    <dsp:sp modelId="{AD542FD5-871D-4DDB-9CBE-07795A0B0BCA}">
      <dsp:nvSpPr>
        <dsp:cNvPr id="0" name=""/>
        <dsp:cNvSpPr/>
      </dsp:nvSpPr>
      <dsp:spPr>
        <a:xfrm rot="19785340">
          <a:off x="4129376" y="929038"/>
          <a:ext cx="424710" cy="26597"/>
        </a:xfrm>
        <a:custGeom>
          <a:avLst/>
          <a:gdLst/>
          <a:ahLst/>
          <a:cxnLst/>
          <a:rect l="0" t="0" r="0" b="0"/>
          <a:pathLst>
            <a:path>
              <a:moveTo>
                <a:pt x="0" y="13298"/>
              </a:moveTo>
              <a:lnTo>
                <a:pt x="424710" y="132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785340">
        <a:off x="4331113" y="931719"/>
        <a:ext cx="21235" cy="21235"/>
      </dsp:txXfrm>
    </dsp:sp>
    <dsp:sp modelId="{83D48CB7-1D60-4DB5-B804-7B38A1993875}">
      <dsp:nvSpPr>
        <dsp:cNvPr id="0" name=""/>
        <dsp:cNvSpPr/>
      </dsp:nvSpPr>
      <dsp:spPr>
        <a:xfrm>
          <a:off x="3786209" y="71437"/>
          <a:ext cx="2712260" cy="808209"/>
        </a:xfrm>
        <a:prstGeom prst="ellipse">
          <a:avLst/>
        </a:prstGeom>
        <a:solidFill>
          <a:srgbClr val="21F12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Музыка</a:t>
          </a:r>
          <a:endParaRPr lang="ru-RU" sz="28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86209" y="71437"/>
        <a:ext cx="2712260" cy="808209"/>
      </dsp:txXfrm>
    </dsp:sp>
    <dsp:sp modelId="{1ACD2F1B-E848-47E3-AD9E-097BD4309285}">
      <dsp:nvSpPr>
        <dsp:cNvPr id="0" name=""/>
        <dsp:cNvSpPr/>
      </dsp:nvSpPr>
      <dsp:spPr>
        <a:xfrm rot="2317953">
          <a:off x="3936995" y="2347496"/>
          <a:ext cx="517398" cy="26597"/>
        </a:xfrm>
        <a:custGeom>
          <a:avLst/>
          <a:gdLst/>
          <a:ahLst/>
          <a:cxnLst/>
          <a:rect l="0" t="0" r="0" b="0"/>
          <a:pathLst>
            <a:path>
              <a:moveTo>
                <a:pt x="0" y="13298"/>
              </a:moveTo>
              <a:lnTo>
                <a:pt x="517398" y="132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317953">
        <a:off x="4182760" y="2347859"/>
        <a:ext cx="25869" cy="25869"/>
      </dsp:txXfrm>
    </dsp:sp>
    <dsp:sp modelId="{57785823-BD1C-4BFE-B044-8C26A960684C}">
      <dsp:nvSpPr>
        <dsp:cNvPr id="0" name=""/>
        <dsp:cNvSpPr/>
      </dsp:nvSpPr>
      <dsp:spPr>
        <a:xfrm>
          <a:off x="3571897" y="2500330"/>
          <a:ext cx="2509671" cy="729605"/>
        </a:xfrm>
        <a:prstGeom prst="ellipse">
          <a:avLst/>
        </a:prstGeom>
        <a:solidFill>
          <a:srgbClr val="21F12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solidFill>
              <a:srgbClr val="00206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Флешмоб</a:t>
          </a:r>
          <a:endParaRPr lang="ru-RU" sz="2800" b="1" i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solidFill>
              <a:srgbClr val="002060"/>
            </a:solidFill>
          </a:endParaRPr>
        </a:p>
      </dsp:txBody>
      <dsp:txXfrm>
        <a:off x="3571897" y="2500330"/>
        <a:ext cx="2509671" cy="729605"/>
      </dsp:txXfrm>
    </dsp:sp>
    <dsp:sp modelId="{02E906C8-BCC2-4C27-AF1E-FFEDE6057A11}">
      <dsp:nvSpPr>
        <dsp:cNvPr id="0" name=""/>
        <dsp:cNvSpPr/>
      </dsp:nvSpPr>
      <dsp:spPr>
        <a:xfrm rot="8667520">
          <a:off x="1864667" y="2338218"/>
          <a:ext cx="600609" cy="26597"/>
        </a:xfrm>
        <a:custGeom>
          <a:avLst/>
          <a:gdLst/>
          <a:ahLst/>
          <a:cxnLst/>
          <a:rect l="0" t="0" r="0" b="0"/>
          <a:pathLst>
            <a:path>
              <a:moveTo>
                <a:pt x="0" y="13298"/>
              </a:moveTo>
              <a:lnTo>
                <a:pt x="600609" y="132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8667520">
        <a:off x="2149956" y="2336501"/>
        <a:ext cx="30030" cy="30030"/>
      </dsp:txXfrm>
    </dsp:sp>
    <dsp:sp modelId="{71F6C4CB-A027-42C7-B607-0F971607CE29}">
      <dsp:nvSpPr>
        <dsp:cNvPr id="0" name=""/>
        <dsp:cNvSpPr/>
      </dsp:nvSpPr>
      <dsp:spPr>
        <a:xfrm>
          <a:off x="4" y="2500337"/>
          <a:ext cx="2827913" cy="775375"/>
        </a:xfrm>
        <a:prstGeom prst="ellipse">
          <a:avLst/>
        </a:prstGeom>
        <a:solidFill>
          <a:srgbClr val="21F12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Игра</a:t>
          </a:r>
          <a:endParaRPr lang="ru-RU" sz="28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" y="2500337"/>
        <a:ext cx="2827913" cy="775375"/>
      </dsp:txXfrm>
    </dsp:sp>
    <dsp:sp modelId="{147D14C2-BEE1-49D6-81CD-AC1DB9925F77}">
      <dsp:nvSpPr>
        <dsp:cNvPr id="0" name=""/>
        <dsp:cNvSpPr/>
      </dsp:nvSpPr>
      <dsp:spPr>
        <a:xfrm rot="12707784">
          <a:off x="1854088" y="884152"/>
          <a:ext cx="520184" cy="26597"/>
        </a:xfrm>
        <a:custGeom>
          <a:avLst/>
          <a:gdLst/>
          <a:ahLst/>
          <a:cxnLst/>
          <a:rect l="0" t="0" r="0" b="0"/>
          <a:pathLst>
            <a:path>
              <a:moveTo>
                <a:pt x="0" y="13298"/>
              </a:moveTo>
              <a:lnTo>
                <a:pt x="520184" y="132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707784">
        <a:off x="2101175" y="884446"/>
        <a:ext cx="26009" cy="26009"/>
      </dsp:txXfrm>
    </dsp:sp>
    <dsp:sp modelId="{CB5C1E8E-4F37-43ED-8960-EA749731AAC7}">
      <dsp:nvSpPr>
        <dsp:cNvPr id="0" name=""/>
        <dsp:cNvSpPr/>
      </dsp:nvSpPr>
      <dsp:spPr>
        <a:xfrm>
          <a:off x="0" y="0"/>
          <a:ext cx="2626159" cy="801635"/>
        </a:xfrm>
        <a:prstGeom prst="ellipse">
          <a:avLst/>
        </a:prstGeom>
        <a:solidFill>
          <a:srgbClr val="21F12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Зарядка</a:t>
          </a:r>
          <a:endParaRPr lang="ru-RU" sz="28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626159" cy="8016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34034F-8288-41A3-BFBB-73B26D9CC5B2}">
      <dsp:nvSpPr>
        <dsp:cNvPr id="0" name=""/>
        <dsp:cNvSpPr/>
      </dsp:nvSpPr>
      <dsp:spPr>
        <a:xfrm rot="16200000">
          <a:off x="1053710" y="-1053710"/>
          <a:ext cx="1714512" cy="3821933"/>
        </a:xfrm>
        <a:prstGeom prst="round1Rect">
          <a:avLst/>
        </a:prstGeom>
        <a:solidFill>
          <a:srgbClr val="FFFF0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2060"/>
              </a:solidFill>
            </a:rPr>
            <a:t>Развитие музыкального слуха на  22%</a:t>
          </a:r>
          <a:endParaRPr lang="ru-RU" sz="2000" b="1" i="1" kern="1200" dirty="0">
            <a:solidFill>
              <a:srgbClr val="002060"/>
            </a:solidFill>
          </a:endParaRPr>
        </a:p>
      </dsp:txBody>
      <dsp:txXfrm rot="16200000">
        <a:off x="1268024" y="-1268024"/>
        <a:ext cx="1285884" cy="3821933"/>
      </dsp:txXfrm>
    </dsp:sp>
    <dsp:sp modelId="{E3BC60BA-07F9-4637-8E1D-142B8695F40B}">
      <dsp:nvSpPr>
        <dsp:cNvPr id="0" name=""/>
        <dsp:cNvSpPr/>
      </dsp:nvSpPr>
      <dsp:spPr>
        <a:xfrm>
          <a:off x="3821933" y="0"/>
          <a:ext cx="3821933" cy="1714512"/>
        </a:xfrm>
        <a:prstGeom prst="round1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2060"/>
              </a:solidFill>
            </a:rPr>
            <a:t>Развитие</a:t>
          </a:r>
          <a:r>
            <a:rPr lang="ru-RU" sz="2000" b="1" i="1" kern="1200" baseline="0" dirty="0" smtClean="0">
              <a:solidFill>
                <a:srgbClr val="002060"/>
              </a:solidFill>
            </a:rPr>
            <a:t> чувства ритма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baseline="0" dirty="0" smtClean="0">
              <a:solidFill>
                <a:srgbClr val="002060"/>
              </a:solidFill>
            </a:rPr>
            <a:t>на 37%</a:t>
          </a:r>
          <a:endParaRPr lang="ru-RU" sz="2000" b="1" i="1" kern="1200" dirty="0">
            <a:solidFill>
              <a:srgbClr val="002060"/>
            </a:solidFill>
          </a:endParaRPr>
        </a:p>
      </dsp:txBody>
      <dsp:txXfrm>
        <a:off x="3821933" y="0"/>
        <a:ext cx="3821933" cy="1285884"/>
      </dsp:txXfrm>
    </dsp:sp>
    <dsp:sp modelId="{A06E0D71-F270-4A61-9A34-950216549288}">
      <dsp:nvSpPr>
        <dsp:cNvPr id="0" name=""/>
        <dsp:cNvSpPr/>
      </dsp:nvSpPr>
      <dsp:spPr>
        <a:xfrm rot="10800000">
          <a:off x="0" y="1714512"/>
          <a:ext cx="3821933" cy="1714512"/>
        </a:xfrm>
        <a:prstGeom prst="round1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Развитие координации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25 %</a:t>
          </a:r>
          <a:endParaRPr lang="ru-RU" sz="20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2143139"/>
        <a:ext cx="3821933" cy="1285884"/>
      </dsp:txXfrm>
    </dsp:sp>
    <dsp:sp modelId="{AF5C120E-ECF4-4C0C-8083-3C74C0E2E2E2}">
      <dsp:nvSpPr>
        <dsp:cNvPr id="0" name=""/>
        <dsp:cNvSpPr/>
      </dsp:nvSpPr>
      <dsp:spPr>
        <a:xfrm rot="5400000">
          <a:off x="4875643" y="660801"/>
          <a:ext cx="1714512" cy="3821933"/>
        </a:xfrm>
        <a:prstGeom prst="round1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Развитие творчества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43%</a:t>
          </a:r>
          <a:endParaRPr lang="ru-RU" sz="20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5089957" y="875115"/>
        <a:ext cx="1285884" cy="3821933"/>
      </dsp:txXfrm>
    </dsp:sp>
    <dsp:sp modelId="{5A702B84-BABB-4277-BC7F-FFABB6AB6299}">
      <dsp:nvSpPr>
        <dsp:cNvPr id="0" name=""/>
        <dsp:cNvSpPr/>
      </dsp:nvSpPr>
      <dsp:spPr>
        <a:xfrm>
          <a:off x="1821345" y="1285883"/>
          <a:ext cx="4001174" cy="857256"/>
        </a:xfrm>
        <a:prstGeom prst="roundRect">
          <a:avLst/>
        </a:prstGeom>
        <a:solidFill>
          <a:srgbClr val="21F1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2060"/>
              </a:solidFill>
            </a:rPr>
            <a:t>Положительная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2060"/>
              </a:solidFill>
            </a:rPr>
            <a:t>динамика</a:t>
          </a:r>
          <a:endParaRPr lang="ru-RU" sz="2000" b="1" i="1" kern="1200" dirty="0">
            <a:solidFill>
              <a:srgbClr val="002060"/>
            </a:solidFill>
          </a:endParaRPr>
        </a:p>
      </dsp:txBody>
      <dsp:txXfrm>
        <a:off x="1821345" y="1285883"/>
        <a:ext cx="4001174" cy="857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582-AD38-4D0F-B50B-6B25A2B152F6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BE2D-ECAC-49B0-AFBD-72FB6D1F5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582-AD38-4D0F-B50B-6B25A2B152F6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BE2D-ECAC-49B0-AFBD-72FB6D1F5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582-AD38-4D0F-B50B-6B25A2B152F6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BE2D-ECAC-49B0-AFBD-72FB6D1F5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582-AD38-4D0F-B50B-6B25A2B152F6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BE2D-ECAC-49B0-AFBD-72FB6D1F5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582-AD38-4D0F-B50B-6B25A2B152F6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BE2D-ECAC-49B0-AFBD-72FB6D1F5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582-AD38-4D0F-B50B-6B25A2B152F6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BE2D-ECAC-49B0-AFBD-72FB6D1F5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582-AD38-4D0F-B50B-6B25A2B152F6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BE2D-ECAC-49B0-AFBD-72FB6D1F5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582-AD38-4D0F-B50B-6B25A2B152F6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BE2D-ECAC-49B0-AFBD-72FB6D1F5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582-AD38-4D0F-B50B-6B25A2B152F6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BE2D-ECAC-49B0-AFBD-72FB6D1F5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582-AD38-4D0F-B50B-6B25A2B152F6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BE2D-ECAC-49B0-AFBD-72FB6D1F5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582-AD38-4D0F-B50B-6B25A2B152F6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BE2D-ECAC-49B0-AFBD-72FB6D1F5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0C582-AD38-4D0F-B50B-6B25A2B152F6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7BE2D-ECAC-49B0-AFBD-72FB6D1F5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229200"/>
            <a:ext cx="7848872" cy="1152128"/>
          </a:xfrm>
        </p:spPr>
        <p:txBody>
          <a:bodyPr>
            <a:normAutofit/>
          </a:bodyPr>
          <a:lstStyle/>
          <a:p>
            <a:pPr algn="l"/>
            <a:endParaRPr lang="ru-RU" sz="2400" dirty="0"/>
          </a:p>
        </p:txBody>
      </p:sp>
      <p:pic>
        <p:nvPicPr>
          <p:cNvPr id="36866" name="Picture 2" descr="http://viki.rdf.ru/media/upload/preview/9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531440"/>
            <a:ext cx="9143999" cy="7389440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2915816" y="1052736"/>
            <a:ext cx="5256584" cy="17281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«Бодрое утро»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0"/>
            <a:ext cx="8416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«Детский сад «Родничок» г. Надыма»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6093296"/>
            <a:ext cx="1171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2015 год.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3140968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Автор проекта:</a:t>
            </a:r>
          </a:p>
          <a:p>
            <a:pPr algn="ctr"/>
            <a:r>
              <a:rPr lang="ru-RU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Растовцева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Людмила Александровна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руководитель. 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3429000"/>
            <a:ext cx="1899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результативность</a:t>
            </a:r>
            <a:endParaRPr lang="ru-RU" dirty="0"/>
          </a:p>
        </p:txBody>
      </p:sp>
      <p:pic>
        <p:nvPicPr>
          <p:cNvPr id="3" name="Рисунок 2" descr="http://img1.liveinternet.ru/images/attach/c/2/72/215/72215207_1300441919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хема 7"/>
          <p:cNvGraphicFramePr/>
          <p:nvPr/>
        </p:nvGraphicFramePr>
        <p:xfrm>
          <a:off x="500034" y="3143248"/>
          <a:ext cx="7643866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14612" y="2285992"/>
            <a:ext cx="2919132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Диагностика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svetoch.kg/uploads/media/page/dance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295524" y="3993450"/>
            <a:ext cx="4154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395536" y="0"/>
            <a:ext cx="3528392" cy="141277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Чтоб дух и здоровье были в порядке - </a:t>
            </a:r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4860032" y="0"/>
            <a:ext cx="3816424" cy="98072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i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делайте веселую и  бодрую зарядку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6021288"/>
            <a:ext cx="487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m.img.com.ua/img/prikol/images/large/7/3/133337_224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03848" y="188640"/>
            <a:ext cx="3549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DSC_05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908720"/>
            <a:ext cx="3312368" cy="2283718"/>
          </a:xfrm>
          <a:prstGeom prst="rect">
            <a:avLst/>
          </a:prstGeom>
          <a:noFill/>
        </p:spPr>
      </p:pic>
      <p:pic>
        <p:nvPicPr>
          <p:cNvPr id="1027" name="Picture 3" descr="C:\Users\1\Desktop\DSC_05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212976"/>
            <a:ext cx="3600400" cy="232225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48064" y="908720"/>
            <a:ext cx="35283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</a:rPr>
              <a:t> нежелание двигаться;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</a:rPr>
              <a:t> отсутствие интереса;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</a:rPr>
              <a:t> однообразие музыкального</a:t>
            </a: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</a:rPr>
              <a:t>  сопровождения;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</a:rPr>
              <a:t> закомплексованность;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</a:rPr>
              <a:t> неуверенность в себе;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g0.liveinternet.ru/images/attach/c/2/64/832/64832389_20ff713f375f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1500166" y="1785926"/>
          <a:ext cx="657229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57356" y="1000108"/>
            <a:ext cx="5357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Составляющие проекта 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71736" y="2428868"/>
            <a:ext cx="4000528" cy="20002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«Бодрое  утро»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детский фоновый рисунок утр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лако 7"/>
          <p:cNvSpPr/>
          <p:nvPr/>
        </p:nvSpPr>
        <p:spPr>
          <a:xfrm>
            <a:off x="3571868" y="500042"/>
            <a:ext cx="5000660" cy="3643338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Сформировать позитивное отношение дошкольников к утренней зарядке.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лнце 10"/>
          <p:cNvSpPr/>
          <p:nvPr/>
        </p:nvSpPr>
        <p:spPr>
          <a:xfrm>
            <a:off x="0" y="0"/>
            <a:ext cx="3888432" cy="3284984"/>
          </a:xfrm>
          <a:prstGeom prst="su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aryadom.ru/wp-content/uploads/2013/09/Zaryadka_8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85786" y="428604"/>
            <a:ext cx="595840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3200" b="1" i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Задачи: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400" b="1" i="1" dirty="0" smtClean="0">
              <a:solidFill>
                <a:srgbClr val="7030A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Дать выход и разрядку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отрицательным эмоциям;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Снять нервное напряжения;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Развивать умение легко двигаться 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соответствии с музыкой;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Развивать музыкальный слух;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Развивать чувство ритма;</a:t>
            </a:r>
            <a:endParaRPr lang="ru-RU" sz="24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Развивать координацию движений,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Развивать творческие способности 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танцевальной </a:t>
            </a:r>
            <a:r>
              <a:rPr lang="ru-RU" sz="2400" b="1" i="1" dirty="0" err="1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импровизаци</a:t>
            </a:r>
            <a:r>
              <a:rPr lang="ru-RU" sz="2400" b="1" i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046.radikal.ru/1011/e9/61352a1cc354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882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214290"/>
            <a:ext cx="47673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Условия реализации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142984"/>
            <a:ext cx="2488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Музыкальный  зал</a:t>
            </a:r>
            <a:endParaRPr lang="ru-RU" sz="2800" dirty="0"/>
          </a:p>
        </p:txBody>
      </p:sp>
      <p:pic>
        <p:nvPicPr>
          <p:cNvPr id="5" name="Picture 2" descr="C:\Users\1\Desktop\фото\ФОТО РОДНИК\фото подг. гр\IMG_20150922_082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500306"/>
            <a:ext cx="3367418" cy="21431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43372" y="928671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участке, 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 время утреннего приема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3929066"/>
            <a:ext cx="3073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Спортивный зал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1\Desktop\фото\ФОТО РОДНИК\фото флаг\DSC_01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562710"/>
            <a:ext cx="4080516" cy="2295290"/>
          </a:xfrm>
          <a:prstGeom prst="rect">
            <a:avLst/>
          </a:prstGeom>
          <a:noFill/>
        </p:spPr>
      </p:pic>
      <p:pic>
        <p:nvPicPr>
          <p:cNvPr id="9" name="Рисунок 8" descr="dscn52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000239"/>
            <a:ext cx="3571900" cy="2042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2276872"/>
            <a:ext cx="200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Методы и приемы</a:t>
            </a:r>
            <a:endParaRPr lang="ru-RU" dirty="0"/>
          </a:p>
        </p:txBody>
      </p:sp>
      <p:pic>
        <p:nvPicPr>
          <p:cNvPr id="3" name="Рисунок 2" descr="Картинки по запросу детский фоновый рисунок утр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00232" y="1643050"/>
            <a:ext cx="4527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Методы и приемы: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332656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Бодрому утру будет каждый рад – если делать зарядку на новый лад»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2857496"/>
            <a:ext cx="7715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образно-игровой (имитация и подражания);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пальчиковая гимнастика;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ритмодекламация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сюжетное обыгрывание;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введение персонажей;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практический.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детский фоновый рисунок утр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57148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«Если  хочешь быть  здоров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обойтись без докторов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Спозаранку  ты вставай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«Бодрое утро» с улыбкой шагай.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_05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857232"/>
            <a:ext cx="4143403" cy="2477918"/>
          </a:xfrm>
          <a:prstGeom prst="rect">
            <a:avLst/>
          </a:prstGeom>
        </p:spPr>
      </p:pic>
      <p:pic>
        <p:nvPicPr>
          <p:cNvPr id="6" name="Рисунок 5" descr="DSC_05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071678"/>
            <a:ext cx="3992590" cy="2245832"/>
          </a:xfrm>
          <a:prstGeom prst="rect">
            <a:avLst/>
          </a:prstGeom>
        </p:spPr>
      </p:pic>
      <p:pic>
        <p:nvPicPr>
          <p:cNvPr id="7" name="Рисунок 6" descr="DSC_05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786190"/>
            <a:ext cx="4270404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046.radikal.ru/1011/e9/61352a1cc354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95736" y="188640"/>
            <a:ext cx="48590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фото\фото флаг\20150611_0815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024" y="3643314"/>
            <a:ext cx="4500503" cy="3005508"/>
          </a:xfrm>
          <a:prstGeom prst="rect">
            <a:avLst/>
          </a:prstGeom>
          <a:noFill/>
        </p:spPr>
      </p:pic>
      <p:pic>
        <p:nvPicPr>
          <p:cNvPr id="1027" name="Picture 3" descr="C:\Users\1\Desktop\фото\фото флаг\20150616_1629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052736"/>
            <a:ext cx="4641158" cy="27742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1484784"/>
            <a:ext cx="35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Детский  оздоровительный лагерь «Мечта»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253</Words>
  <Application>Microsoft Office PowerPoint</Application>
  <PresentationFormat>Экран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147</cp:revision>
  <dcterms:created xsi:type="dcterms:W3CDTF">2015-09-20T08:18:51Z</dcterms:created>
  <dcterms:modified xsi:type="dcterms:W3CDTF">2015-11-12T19:01:50Z</dcterms:modified>
</cp:coreProperties>
</file>