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0" r:id="rId2"/>
    <p:sldId id="257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10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46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55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1534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748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913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07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65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7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878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407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4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38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1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126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3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82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C4BB5C1-C0A9-45F3-A0E6-48B230FFA936}" type="datetimeFigureOut">
              <a:rPr lang="ru-RU" smtClean="0"/>
              <a:t>12.11.2015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7115389-EAA5-4F5C-85DA-848E5B3867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1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avaka.net/_bl/27/30613946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668904" cy="31242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к родительскому собранию детей адаптационной группы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1" y="3680095"/>
            <a:ext cx="4954250" cy="2515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20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29507"/>
              </p:ext>
            </p:extLst>
          </p:nvPr>
        </p:nvGraphicFramePr>
        <p:xfrm>
          <a:off x="992872" y="2441825"/>
          <a:ext cx="7127545" cy="3822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3905"/>
                <a:gridCol w="739488"/>
                <a:gridCol w="632997"/>
                <a:gridCol w="633742"/>
                <a:gridCol w="632997"/>
                <a:gridCol w="633742"/>
                <a:gridCol w="632997"/>
                <a:gridCol w="607677"/>
              </a:tblGrid>
              <a:tr h="923317"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   Адаптационные дни</a:t>
                      </a:r>
                      <a:endParaRPr lang="ru-RU" sz="800" dirty="0">
                        <a:effectLst/>
                      </a:endParaRPr>
                    </a:p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marL="180340" marR="831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1-й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2-й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3-й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4-й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8-й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16-й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32-й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920525"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Эмоциональное состояние</a:t>
                      </a:r>
                      <a:endParaRPr lang="ru-RU" sz="800">
                        <a:effectLst/>
                      </a:endParaRPr>
                    </a:p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ребенка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799656"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Социальные контакты</a:t>
                      </a:r>
                      <a:endParaRPr lang="ru-RU" sz="800">
                        <a:effectLst/>
                      </a:endParaRPr>
                    </a:p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ребенка 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85614"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Сон ребенка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593385"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</a:endParaRPr>
                    </a:p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Аппетит ребенка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180340" marR="831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5580" y="342974"/>
            <a:ext cx="5128145" cy="197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ЛИСТ    АДАПТАЦИИ </a:t>
            </a:r>
            <a:endParaRPr lang="ru-RU" sz="16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Фамилия, имя ребенка_______________________________</a:t>
            </a:r>
            <a:endParaRPr lang="ru-RU" sz="16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рождения__________  Возраст_____________________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Дата  поступления___________________________________</a:t>
            </a:r>
            <a:endParaRPr lang="ru-RU" sz="16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58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2782" y="801553"/>
            <a:ext cx="4610493" cy="1428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Легкая адаптация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20 дней. 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Инструкция по адаптации ребенка в детском саду"/>
          <p:cNvSpPr>
            <a:spLocks noChangeAspect="1" noChangeArrowheads="1"/>
          </p:cNvSpPr>
          <p:nvPr/>
        </p:nvSpPr>
        <p:spPr bwMode="auto">
          <a:xfrm>
            <a:off x="1928422" y="372752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944" r="3663"/>
          <a:stretch/>
        </p:blipFill>
        <p:spPr>
          <a:xfrm>
            <a:off x="3739487" y="1979751"/>
            <a:ext cx="4408228" cy="3724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94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803" y="1036839"/>
            <a:ext cx="5044907" cy="14284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4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адаптация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20 до 40 дней. 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919" y="1869744"/>
            <a:ext cx="4189863" cy="399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00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321" y="951389"/>
            <a:ext cx="4773871" cy="1377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Сложная адаптация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algn="just">
              <a:lnSpc>
                <a:spcPct val="115000"/>
              </a:lnSpc>
              <a:spcBef>
                <a:spcPts val="150"/>
              </a:spcBef>
              <a:spcAft>
                <a:spcPts val="15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60 дней и более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385" y="1883391"/>
            <a:ext cx="4476467" cy="4189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1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991" y="2700656"/>
            <a:ext cx="5136356" cy="327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80030" y="566635"/>
            <a:ext cx="77382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Беспокойство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тревога, эмоциональная привязанность одного из родителей к ребенку, конфликтность на фоне переживание все это сопровождает и мешает процессу адаптации.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38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3889" y="666718"/>
            <a:ext cx="48049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88" y="3134292"/>
            <a:ext cx="3751554" cy="340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659" y="1671850"/>
            <a:ext cx="3739487" cy="2879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874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D:\ясли-адаптация\S730056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6055" y="2232406"/>
            <a:ext cx="5275675" cy="3440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176055" y="461466"/>
            <a:ext cx="6172200" cy="1393031"/>
          </a:xfrm>
          <a:prstGeom prst="rect">
            <a:avLst/>
          </a:prstGeom>
        </p:spPr>
        <p:txBody>
          <a:bodyPr rtlCol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Тяжелая  </a:t>
            </a: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адаптация - фактор, препятствующий сохранению</a:t>
            </a:r>
            <a:br>
              <a:rPr lang="ru-RU" sz="30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здоровья ребенка</a:t>
            </a:r>
          </a:p>
        </p:txBody>
      </p:sp>
    </p:spTree>
    <p:extLst>
      <p:ext uri="{BB962C8B-B14F-4D97-AF65-F5344CB8AC3E}">
        <p14:creationId xmlns:p14="http://schemas.microsoft.com/office/powerpoint/2010/main" val="42786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g0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760" y="1132764"/>
            <a:ext cx="3768750" cy="4182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4760" y="13101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000" b="1" i="1" dirty="0">
                <a:latin typeface="Times New Roman" pitchFamily="18" charset="0"/>
                <a:cs typeface="Times New Roman" pitchFamily="18" charset="0"/>
              </a:rPr>
              <a:t>Программа адаптации детей к условиям детского </a:t>
            </a: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сада «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Ладушки-ладошки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553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даптационка\S73014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67"/>
          <a:stretch>
            <a:fillRect/>
          </a:stretch>
        </p:blipFill>
        <p:spPr bwMode="auto">
          <a:xfrm>
            <a:off x="1357725" y="3698082"/>
            <a:ext cx="2312516" cy="208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avaka.net/_bl/27/30613946.jpg"/>
          <p:cNvPicPr>
            <a:picLocks noChangeAspect="1" noChangeArrowheads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7615" y="3656410"/>
            <a:ext cx="2250281" cy="2130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362287" y="858989"/>
            <a:ext cx="3750469" cy="864394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содержания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</a:t>
            </a:r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1674387" y="2281421"/>
            <a:ext cx="1995854" cy="931985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Арт-терапия</a:t>
            </a: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839617" y="2249136"/>
            <a:ext cx="2215661" cy="923192"/>
          </a:xfrm>
          <a:prstGeom prst="flowChartAlternateProcess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</a:t>
            </a:r>
          </a:p>
          <a:p>
            <a:pPr algn="ctr">
              <a:defRPr/>
            </a:pP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педагогика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88400" y="1801957"/>
            <a:ext cx="703385" cy="428624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843763" y="1847026"/>
            <a:ext cx="826478" cy="434395"/>
          </a:xfrm>
          <a:prstGeom prst="straightConnector1">
            <a:avLst/>
          </a:prstGeom>
          <a:ln>
            <a:solidFill>
              <a:schemeClr val="accent1">
                <a:lumMod val="75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9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0752" y="1019333"/>
            <a:ext cx="75113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3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программы:</a:t>
            </a:r>
            <a:endParaRPr lang="ru-RU" sz="3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ОБЕСПЕЧЕНИЕ 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РАННЕЙ СОЦИАЛИЗАЦИИ  ДЕТЕЙ 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 АДАПТАЦИИ   ИХ   К ПОСТУПЛЕНИЮ  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   ДОШКОЛЬНОЕ   ОБРАЗОВАТЕЛЬНОЕ УЧРЕЖДЕНИЕ</a:t>
            </a:r>
          </a:p>
        </p:txBody>
      </p:sp>
    </p:spTree>
    <p:extLst>
      <p:ext uri="{BB962C8B-B14F-4D97-AF65-F5344CB8AC3E}">
        <p14:creationId xmlns:p14="http://schemas.microsoft.com/office/powerpoint/2010/main" val="428406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8408" y="590350"/>
            <a:ext cx="8695592" cy="5840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small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400" b="1" cap="small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35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50" b="1" cap="sm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small" dirty="0">
                <a:latin typeface="Times New Roman" pitchFamily="18" charset="0"/>
                <a:cs typeface="Times New Roman" pitchFamily="18" charset="0"/>
              </a:rPr>
              <a:t>- Преодоление стрессовых состояний у детей раннего возраста в период адаптации к детскому саду;</a:t>
            </a:r>
            <a:br>
              <a:rPr lang="ru-RU" sz="2400" b="1" cap="small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small" dirty="0">
                <a:latin typeface="Times New Roman" pitchFamily="18" charset="0"/>
                <a:cs typeface="Times New Roman" pitchFamily="18" charset="0"/>
              </a:rPr>
              <a:t>- Формирование активной позиции родителей по отношению к процессу адаптации детей;</a:t>
            </a:r>
            <a:br>
              <a:rPr lang="ru-RU" sz="2400" b="1" cap="small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small" dirty="0">
                <a:latin typeface="Times New Roman" pitchFamily="18" charset="0"/>
                <a:cs typeface="Times New Roman" pitchFamily="18" charset="0"/>
              </a:rPr>
              <a:t>- Снятие эмоционального и мышечного напряжения у детей;</a:t>
            </a:r>
            <a:br>
              <a:rPr lang="ru-RU" sz="2400" b="1" cap="small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small" dirty="0">
                <a:latin typeface="Times New Roman" pitchFamily="18" charset="0"/>
                <a:cs typeface="Times New Roman" pitchFamily="18" charset="0"/>
              </a:rPr>
              <a:t>- Снижение импульсивности, излишней двигательной активности, тревоги, агрессии;</a:t>
            </a:r>
            <a:br>
              <a:rPr lang="ru-RU" sz="2400" b="1" cap="small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small" dirty="0">
                <a:latin typeface="Times New Roman" pitchFamily="18" charset="0"/>
                <a:cs typeface="Times New Roman" pitchFamily="18" charset="0"/>
              </a:rPr>
              <a:t>- Развитие навыков взаимодействия детей друг с другом;</a:t>
            </a:r>
            <a:br>
              <a:rPr lang="ru-RU" sz="2400" b="1" cap="small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small" dirty="0">
                <a:latin typeface="Times New Roman" pitchFamily="18" charset="0"/>
                <a:cs typeface="Times New Roman" pitchFamily="18" charset="0"/>
              </a:rPr>
              <a:t>- Развитие внимания, восприятия, речи, воображения;</a:t>
            </a:r>
            <a:br>
              <a:rPr lang="ru-RU" sz="2400" b="1" cap="small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small" dirty="0">
                <a:latin typeface="Times New Roman" pitchFamily="18" charset="0"/>
                <a:cs typeface="Times New Roman" pitchFamily="18" charset="0"/>
              </a:rPr>
              <a:t>- Развитие  чувства ритма, общей  и мелкой моторики, координации движений;</a:t>
            </a:r>
            <a:br>
              <a:rPr lang="ru-RU" sz="2400" b="1" cap="small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small" dirty="0">
                <a:latin typeface="Times New Roman" pitchFamily="18" charset="0"/>
                <a:cs typeface="Times New Roman" pitchFamily="18" charset="0"/>
              </a:rPr>
              <a:t>- Развитие игровых навыков, навыков произвольного поведения.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4911" y="232338"/>
            <a:ext cx="754277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этап  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Приветствие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и игровая деятельность </a:t>
            </a:r>
            <a:endParaRPr lang="ru-RU" sz="3600" dirty="0"/>
          </a:p>
        </p:txBody>
      </p:sp>
      <p:pic>
        <p:nvPicPr>
          <p:cNvPr id="4" name="Рисунок 3" descr="35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392" y="2036443"/>
            <a:ext cx="5473807" cy="3641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3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689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58" y="1800389"/>
            <a:ext cx="3301370" cy="261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34621" y="409518"/>
            <a:ext cx="821936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этап  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Физическое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в спортивном зале </a:t>
            </a:r>
            <a:endParaRPr lang="ru-RU" sz="3600" dirty="0"/>
          </a:p>
        </p:txBody>
      </p:sp>
      <p:pic>
        <p:nvPicPr>
          <p:cNvPr id="8" name="Рисунок 7" descr="DSC069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541" y="1870382"/>
            <a:ext cx="3375446" cy="2611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880" y="3898574"/>
            <a:ext cx="3567823" cy="2959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7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8036" y="386434"/>
            <a:ext cx="700390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III </a:t>
            </a: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этап  </a:t>
            </a:r>
            <a:endParaRPr lang="ru-RU" sz="3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Заключительная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часть - Прощание</a:t>
            </a:r>
            <a:endParaRPr lang="ru-RU" sz="3600" dirty="0"/>
          </a:p>
        </p:txBody>
      </p:sp>
      <p:pic>
        <p:nvPicPr>
          <p:cNvPr id="3" name="Рисунок 2" descr="8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9617" y="2161298"/>
            <a:ext cx="5554639" cy="3693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0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125</TotalTime>
  <Words>140</Words>
  <Application>Microsoft Office PowerPoint</Application>
  <PresentationFormat>Экран (4:3)</PresentationFormat>
  <Paragraphs>89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Сектор</vt:lpstr>
      <vt:lpstr>Презентация к родительскому собранию детей адаптационной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2015-05-25T17:14:10Z</dcterms:created>
  <dcterms:modified xsi:type="dcterms:W3CDTF">2015-11-12T17:41:15Z</dcterms:modified>
</cp:coreProperties>
</file>