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9" r:id="rId2"/>
    <p:sldId id="270" r:id="rId3"/>
    <p:sldId id="271" r:id="rId4"/>
    <p:sldId id="272" r:id="rId5"/>
    <p:sldId id="274" r:id="rId6"/>
    <p:sldId id="27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73A4A-95A5-44A6-8181-A1140096C698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3C526-1534-490E-AE4F-3B8AA7854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СЛАЙД «УЛИТКА»</a:t>
            </a:r>
          </a:p>
        </p:txBody>
      </p:sp>
      <p:pic>
        <p:nvPicPr>
          <p:cNvPr id="17415" name="Picture 7" descr="P124040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r="9435"/>
          <a:stretch>
            <a:fillRect/>
          </a:stretch>
        </p:blipFill>
        <p:spPr>
          <a:xfrm>
            <a:off x="2843808" y="1700808"/>
            <a:ext cx="3047256" cy="3421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12404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7388" r="35556" b="7279"/>
          <a:stretch>
            <a:fillRect/>
          </a:stretch>
        </p:blipFill>
        <p:spPr>
          <a:xfrm>
            <a:off x="395536" y="1390808"/>
            <a:ext cx="2085817" cy="2542247"/>
          </a:xfrm>
        </p:spPr>
      </p:pic>
      <p:pic>
        <p:nvPicPr>
          <p:cNvPr id="7" name="Содержимое 6" descr="P12404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8811" r="7388" b="9656"/>
          <a:stretch>
            <a:fillRect/>
          </a:stretch>
        </p:blipFill>
        <p:spPr>
          <a:xfrm rot="5400000">
            <a:off x="6175748" y="1105172"/>
            <a:ext cx="2804663" cy="2267744"/>
          </a:xfrm>
        </p:spPr>
      </p:pic>
      <p:pic>
        <p:nvPicPr>
          <p:cNvPr id="8" name="Содержимое 5" descr="P1240450.JPG"/>
          <p:cNvPicPr>
            <a:picLocks noChangeAspect="1"/>
          </p:cNvPicPr>
          <p:nvPr/>
        </p:nvPicPr>
        <p:blipFill>
          <a:blip r:embed="rId4" cstate="print"/>
          <a:srcRect l="19613" t="9509" r="12633" b="16794"/>
          <a:stretch>
            <a:fillRect/>
          </a:stretch>
        </p:blipFill>
        <p:spPr>
          <a:xfrm>
            <a:off x="2843808" y="1340768"/>
            <a:ext cx="2970911" cy="2423638"/>
          </a:xfrm>
          <a:prstGeom prst="rect">
            <a:avLst/>
          </a:prstGeom>
        </p:spPr>
      </p:pic>
      <p:pic>
        <p:nvPicPr>
          <p:cNvPr id="9" name="Содержимое 4" descr="P1240449.JPG"/>
          <p:cNvPicPr>
            <a:picLocks noChangeAspect="1"/>
          </p:cNvPicPr>
          <p:nvPr/>
        </p:nvPicPr>
        <p:blipFill>
          <a:blip r:embed="rId5" cstate="print"/>
          <a:srcRect r="7028" b="7279"/>
          <a:stretch>
            <a:fillRect/>
          </a:stretch>
        </p:blipFill>
        <p:spPr>
          <a:xfrm>
            <a:off x="3203848" y="4005064"/>
            <a:ext cx="2160240" cy="1257531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7308304" cy="648072"/>
          </a:xfrm>
        </p:spPr>
        <p:txBody>
          <a:bodyPr/>
          <a:lstStyle/>
          <a:p>
            <a:pPr algn="l" eaLnBrk="1" hangingPunct="1"/>
            <a:r>
              <a:rPr lang="ru-RU" sz="28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«КАРТЫ-ШИФРЫ» (ограничение, отрицание)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692696"/>
            <a:ext cx="8229600" cy="9445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На приеме у доктора </a:t>
            </a:r>
            <a:r>
              <a:rPr lang="ru-RU" sz="3200" b="1" dirty="0" err="1" smtClean="0">
                <a:solidFill>
                  <a:srgbClr val="0000CC"/>
                </a:solidFill>
              </a:rPr>
              <a:t>Пилюлькина</a:t>
            </a:r>
            <a:r>
              <a:rPr lang="ru-RU" sz="3200" b="1" dirty="0" smtClean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11267" name="Содержимое 3" descr="P12404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760" y="2276872"/>
            <a:ext cx="3448000" cy="38046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Художник Тюбик. Костюм – итог самостоятельного творческого подбора Славы</a:t>
            </a:r>
          </a:p>
        </p:txBody>
      </p:sp>
      <p:pic>
        <p:nvPicPr>
          <p:cNvPr id="68619" name="Picture 11" descr="P12404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752" y="2276872"/>
            <a:ext cx="3763144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2" name="Содержимое 4" descr="P1240432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>
          <a:xfrm>
            <a:off x="2771800" y="2348880"/>
            <a:ext cx="3096344" cy="3151636"/>
          </a:xfrm>
          <a:noFill/>
          <a:ln/>
        </p:spPr>
      </p:pic>
      <p:sp>
        <p:nvSpPr>
          <p:cNvPr id="72713" name="Rectangle 2"/>
          <p:cNvSpPr>
            <a:spLocks noChangeArrowheads="1"/>
          </p:cNvSpPr>
          <p:nvPr/>
        </p:nvSpPr>
        <p:spPr bwMode="auto">
          <a:xfrm>
            <a:off x="2555776" y="692696"/>
            <a:ext cx="43434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Наши наряды сшиты из ткани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Стол должен быть прочным, крепким. Деревянный кирпич подойдет</a:t>
            </a:r>
          </a:p>
        </p:txBody>
      </p:sp>
      <p:pic>
        <p:nvPicPr>
          <p:cNvPr id="21510" name="Picture 6" descr="P124042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3768" y="2276872"/>
            <a:ext cx="3404121" cy="34999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«УЛИТКА»</vt:lpstr>
      <vt:lpstr> «КАРТЫ-ШИФРЫ» (ограничение, отрицание)</vt:lpstr>
      <vt:lpstr>На приеме у доктора Пилюлькина.</vt:lpstr>
      <vt:lpstr>Художник Тюбик. Костюм – итог самостоятельного творческого подбора Славы</vt:lpstr>
      <vt:lpstr>Слайд 5</vt:lpstr>
      <vt:lpstr>Стол должен быть прочным, крепким. Деревянный кирпич подойдет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1173</dc:creator>
  <cp:lastModifiedBy>1173</cp:lastModifiedBy>
  <cp:revision>29</cp:revision>
  <dcterms:created xsi:type="dcterms:W3CDTF">2015-11-05T15:26:46Z</dcterms:created>
  <dcterms:modified xsi:type="dcterms:W3CDTF">2015-11-12T08:45:27Z</dcterms:modified>
</cp:coreProperties>
</file>