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6" r:id="rId10"/>
    <p:sldId id="264" r:id="rId11"/>
    <p:sldId id="263" r:id="rId12"/>
    <p:sldId id="265" r:id="rId13"/>
    <p:sldId id="267" r:id="rId14"/>
    <p:sldId id="268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30AFC-4B8B-4143-9D22-4A4D5355F7B8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00D06-C40B-4264-829B-247AE4839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F564A-BF17-498F-B211-87BFBB2DF606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8C5E8-936C-48D6-9A56-8004E4B98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5C027-AE19-4139-9B9B-ABEB4EFEB1F5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B2795-B79F-4D8D-BA3F-5855635CD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A01A3-79C4-452F-AD0D-219A2302B0EC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E9709-A248-48EC-9DFB-E0CE7BE40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E188A-8A7A-401B-A991-4C9488E1ACEA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1E37D-45A9-49BA-865D-645690F6E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FC806-5057-4924-ABDE-6D4E86BD4A6A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55D33-3586-4A56-9A03-9005FB303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8D900-3CBF-4A53-940D-35F0282206AC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680BA-9030-4979-B44B-81894DF3E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B9925-8D6A-453D-9EE0-DFF42A65F666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52AB0-6FA1-449D-815C-4D02B14E5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6E059-5E6E-444F-A9F5-DEE50A37B7C0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FB749-BCC5-4364-BA10-3B54233C6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8567C-4F32-4D49-9D2D-2E83832214D2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7F5AD-41AA-40C0-A68C-1B6478C5A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AB16E-D320-4025-926B-391F067B2B57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9535B-6062-42B6-AD87-705073E65C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7D189E-22F5-42C3-B7CD-4FCB622C3FE5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C83AC5-4679-439B-B8C7-2BD7E7FFD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1" name="Содержимое 3" descr="1253531177_rast8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052" name="Рисунок 4" descr="tea-plan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4664"/>
            <a:ext cx="7561263" cy="511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1619250" y="5589588"/>
            <a:ext cx="54737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</a:rPr>
              <a:t>Как растет </a:t>
            </a:r>
            <a:r>
              <a:rPr lang="ru-RU" sz="6000" b="1" dirty="0" smtClean="0">
                <a:solidFill>
                  <a:srgbClr val="FF0000"/>
                </a:solidFill>
              </a:rPr>
              <a:t>чай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7" name="Содержимое 3" descr="1253531177_rast8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1268" name="Рисунок 5" descr="how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4813"/>
            <a:ext cx="5256213" cy="611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6300788" y="1125538"/>
            <a:ext cx="2241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2.Завяливание.</a:t>
            </a:r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5940425" y="1773238"/>
            <a:ext cx="28797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/>
              <a:t>Цель процесса - обезводить </a:t>
            </a:r>
            <a:r>
              <a:rPr lang="ru-RU" sz="2400" b="1" dirty="0"/>
              <a:t>лист. Завяливают в тени или под навесами или в  специальных сушилках. После сушки листья становятся эластичными и мягкими.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1" name="Содержимое 3" descr="1253531177_rast8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2292" name="Рисунок 5" descr="roll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5041900" cy="609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5867400" y="333375"/>
            <a:ext cx="23764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3.Скручивание.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64163" y="981075"/>
            <a:ext cx="3600450" cy="5262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Для того, чтобы чай был крепкими ароматным необходимо разрушить структуру листа. Листья помещают в специальную машину –роллер, она напоминает кастрюлю без дна, совершает круговые движения по ребристому столу, чтобы разрушились клетки листьев, появился сок, а листочки скрутились</a:t>
            </a:r>
            <a:r>
              <a:rPr lang="ru-RU" dirty="0">
                <a:latin typeface="+mn-lt"/>
                <a:cs typeface="+mn-cs"/>
              </a:rPr>
              <a:t>.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5" name="Содержимое 3" descr="1253531177_rast8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3316" name="Рисунок 4" descr="Fermentatsiya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5041900" cy="6408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6011863" y="333375"/>
            <a:ext cx="2362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4.Ферментация.</a:t>
            </a: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5435600" y="836613"/>
            <a:ext cx="352901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Чайные листья переносят в большие, прохладные, затемненные помещения, раскладывают на ровной поверхности толщиной10 см.В процессе листья начинают темнеть от брожения и подвяливания выжатого сока, появляется характерный аромат черного чая.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Содержимое 3" descr="1253531177_rast8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4340" name="Рисунок 4" descr="1294681143_0_1750_996bbc16_xl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33375"/>
            <a:ext cx="4321175" cy="4248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Рисунок 5" descr="Image-001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404813"/>
            <a:ext cx="3960812" cy="4103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3779838" y="4652963"/>
            <a:ext cx="1800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5. Сушка.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8313" y="5229225"/>
            <a:ext cx="8207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Главная задача – снизить влажность листа, чтобы подготовить его к расфасовке и  дальнейшему хранению. Листья сушат в печи , на солнце, в специальных сушильных машинах.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Содержимое 3" descr="1253531177_rast8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5364" name="Рисунок 5" descr="x_7d70977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5472112" cy="6142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6300788" y="549275"/>
            <a:ext cx="21399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6. Сортировка.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1863" y="1557338"/>
            <a:ext cx="2881312" cy="378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Листья сортируют по размеру, мелкий к мелкому, крупный к крупному, отсеивают черенки и ненужные части. Далее продувают, чтобы избавиться от чайной пыли.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Содержимое 3" descr="1253531177_rast8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6388" name="Рисунок 4" descr="4258-original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5329238" cy="633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940425" y="1484313"/>
            <a:ext cx="2592388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Процесс упаковки на заводах стараются производить максимально быстро, чай впитывает все запахи и влагу.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Содержимое 3" descr="1253531177_rast8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7412" name="Рисунок 4" descr="chashka-chay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5400675" cy="619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867400" y="2276475"/>
            <a:ext cx="280828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В итоге получается чай отличного качества.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ПРИЯТНОГО ЧАЕПИТИЯ!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Содержимое 3" descr="1253531177_rast8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8436" name="Рисунок 5" descr="1298912481_10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4813"/>
            <a:ext cx="5238750" cy="6192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7" name="TextBox 2"/>
          <p:cNvSpPr txBox="1">
            <a:spLocks noChangeArrowheads="1"/>
          </p:cNvSpPr>
          <p:nvPr/>
        </p:nvSpPr>
        <p:spPr bwMode="auto">
          <a:xfrm>
            <a:off x="5724128" y="2924944"/>
            <a:ext cx="31686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СПАСИБО </a:t>
            </a:r>
          </a:p>
          <a:p>
            <a:pPr algn="ctr"/>
            <a:r>
              <a:rPr lang="ru-RU" sz="2400" dirty="0" smtClean="0"/>
              <a:t>ЗА ВНИМАНИЕ!</a:t>
            </a:r>
            <a:endParaRPr lang="en-US" sz="2400" dirty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Содержимое 3" descr="1253531177_rast8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076" name="Рисунок 4" descr="file.php_id=159961800053c2ed404279e0a4825e123b0014efe2.jpg&amp;cp=c566c69dfff606842f60e5a342ab6ea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5327650" cy="6292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6084888" y="1268413"/>
            <a:ext cx="26638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В этой презентации ты узнаешь какие шесть этапов проходит чайный лист с чайного куста прежде чем попасть к тебе в чайник.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9" name="Содержимое 3" descr="1253531177_rast8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100" name="Рисунок 6" descr="1185742_001b31p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6264275" cy="619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948488" y="2565400"/>
            <a:ext cx="1727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Это чайная плантация.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3" name="Содержимое 3" descr="1253531177_rast8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124" name="Рисунок 4" descr="ben5ry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33375"/>
            <a:ext cx="5257800" cy="619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5724525" y="2205038"/>
            <a:ext cx="30956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Собирают чай ручным способом или с помощью машины. Высококачественный чай собирают только вручную.</a:t>
            </a:r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5795963" y="1412875"/>
            <a:ext cx="2376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1. Сбор листьев.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7" name="Содержимое 3" descr="1253531177_rast8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148" name="Рисунок 6" descr="how1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5257800" cy="648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9" name="TextBox 10"/>
          <p:cNvSpPr txBox="1">
            <a:spLocks noChangeArrowheads="1"/>
          </p:cNvSpPr>
          <p:nvPr/>
        </p:nvSpPr>
        <p:spPr bwMode="auto">
          <a:xfrm>
            <a:off x="5940425" y="1412875"/>
            <a:ext cx="28797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Чай собирают не весь подряд, а только молодые зеленые чайные побеги, на конце которых не больше двух-трех листочков и почка.Т акая верхушка называется флеш.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1" name="Содержимое 3" descr="1253531177_rast8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172" name="Рисунок 4" descr="SuperStock_1885-666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5256212" cy="6297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5724525" y="1341438"/>
            <a:ext cx="31686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Лучший чай получается тогда, когда сборщик срывает флеш с двумя- тремя листочками и полураспустившейся почкой, кроме того лучшие чайные флеши собираются с верхушки , а не с боковых побегов.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5" name="Содержимое 3" descr="1253531177_rast8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196" name="Рисунок 5" descr="TeaPicking_NuvaraEliy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6049963" cy="633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6443663" y="1341438"/>
            <a:ext cx="252095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Флеш захватывают большим и указательным пальцем и отщипывают или срезают лезвием привязанным к указательному пальцу.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19" name="Содержимое 3" descr="1253531177_rast8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9220" name="Рисунок 4" descr="tea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4826000" cy="630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5508625" y="836613"/>
            <a:ext cx="302418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Самое главное в сборе листьев постараться не порвать и не помять лист –это влияет на качество чая. Главным недостатком машинного сбора является нарушение формы и структуры листьев.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3" name="Содержимое 3" descr="1253531177_rast8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244" name="Рисунок 5" descr="tea-pickers-tanzania_~911-196-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4176713" cy="4608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Рисунок 6" descr="may-tea-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33375"/>
            <a:ext cx="4203700" cy="4608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971550" y="5373688"/>
            <a:ext cx="72009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Чайный лист грузят на машины и увозят на заводы по изготовлению чая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372</Words>
  <Application>Microsoft Office PowerPoint</Application>
  <PresentationFormat>Экран (4:3)</PresentationFormat>
  <Paragraphs>25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user</cp:lastModifiedBy>
  <cp:revision>17</cp:revision>
  <dcterms:created xsi:type="dcterms:W3CDTF">2011-04-15T20:44:17Z</dcterms:created>
  <dcterms:modified xsi:type="dcterms:W3CDTF">2015-11-12T05:15:12Z</dcterms:modified>
</cp:coreProperties>
</file>