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76" autoAdjust="0"/>
    <p:restoredTop sz="94660"/>
  </p:normalViewPr>
  <p:slideViewPr>
    <p:cSldViewPr>
      <p:cViewPr>
        <p:scale>
          <a:sx n="73" d="100"/>
          <a:sy n="73" d="100"/>
        </p:scale>
        <p:origin x="-3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F3D0F-E947-4018-B653-4ECA53F2BA5B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6ECC-81DD-46E4-A462-3BD686689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6ECC-81DD-46E4-A462-3BD686689E6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6A970-860D-43F6-9B3F-204A637A7F51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E1893-BFEA-46EF-94C9-32FB2FD9E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AD4F-A2F5-4832-8F20-CBF5EA02B252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E7942-62A9-4814-8BB7-A92E93149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5426B-3910-457B-8E9E-CDF6566700B0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61ED9-2118-4368-A821-0AFE7F940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23FE-6777-4D79-A042-D5BFC7FE3FF6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B7D40-2C4E-44B0-95F7-05154571C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DAA65-B426-41B8-89C2-303AFCABD1BB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D0CCD-C02E-4D8C-BC25-FD5354DA8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305E-E57E-427B-8236-407978C0F1BF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CB483-BBD8-46EF-B635-533ABE411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09599-6567-4B1E-9039-2130DE59691E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1E5DB-A6A7-40F8-AE35-468B48973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9042-CE90-4F2E-AE17-878C5DBD1A75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7318-AF3F-44D2-A60D-47F9496A2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820D-C393-4D54-960A-7AD275CACB51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F119-30A1-4F2B-A093-2050FB241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795CD-82F6-4637-A90D-0E285A2FCC8F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ADC20-14DB-43AF-8D1F-E06069EAA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1EA94-2A04-4DE1-B7F8-0CC6134EB330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F30A-92CC-434D-AE8D-79BCC79EC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6FA4D-0E77-4370-986C-976A06999BDC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DCD4B8-9A31-4296-AA46-F3DD3BAE4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500198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муниципального образования город Краснодар «Центр развития ребёнка - детский сад №121»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3214710" cy="342902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Оборонно-массовая и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военно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патриотическая работа в ДОУ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DSC043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2643182"/>
            <a:ext cx="4429156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642942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Солдатушки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ребятушки»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DSC_056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571472" y="2643184"/>
            <a:ext cx="3857651" cy="2714644"/>
          </a:xfrm>
          <a:prstGeom prst="rect">
            <a:avLst/>
          </a:prstGeom>
          <a:noFill/>
        </p:spPr>
      </p:pic>
      <p:pic>
        <p:nvPicPr>
          <p:cNvPr id="1027" name="Picture 3" descr="C:\Users\User\Desktop\DSC_05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4552057" y="2734560"/>
            <a:ext cx="3784409" cy="2458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1500174"/>
            <a:ext cx="1643074" cy="4143404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Скоро я в дозоре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Встану на границе,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только мирные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Снились людям сны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DSC_06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4893471" y="2203235"/>
            <a:ext cx="4382118" cy="2975996"/>
          </a:xfrm>
          <a:prstGeom prst="rect">
            <a:avLst/>
          </a:prstGeom>
          <a:noFill/>
        </p:spPr>
      </p:pic>
      <p:pic>
        <p:nvPicPr>
          <p:cNvPr id="2051" name="Picture 3" descr="C:\Users\User\Desktop\DSC_054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-60151" y="2274673"/>
            <a:ext cx="4653770" cy="3104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114300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Ребята, давайте не будем расстраиваться. Ведь в любых соревнованиях главное – это участие. Главное – чтобы всем детям было весело и интересно.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CIMG1744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798763"/>
            <a:ext cx="3924328" cy="3028950"/>
          </a:xfrm>
          <a:prstGeom prst="rect">
            <a:avLst/>
          </a:prstGeom>
          <a:noFill/>
        </p:spPr>
      </p:pic>
      <p:pic>
        <p:nvPicPr>
          <p:cNvPr id="3075" name="Picture 3" descr="C:\Users\User\Desktop\IMG_164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798763"/>
            <a:ext cx="385289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100013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самые сильные, самые быстрые, самые ловкие!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DSC043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655888"/>
            <a:ext cx="3924328" cy="3028950"/>
          </a:xfrm>
          <a:prstGeom prst="rect">
            <a:avLst/>
          </a:prstGeom>
          <a:noFill/>
        </p:spPr>
      </p:pic>
      <p:pic>
        <p:nvPicPr>
          <p:cNvPr id="4099" name="Picture 3" descr="C:\Users\User\Desktop\CIMG179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655888"/>
            <a:ext cx="3781452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85725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 зарядкой заниматься начинаем по утрам,</a:t>
            </a:r>
            <a:b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Чтобы реже обращаться за советом к докторам.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esktop\DSC0409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500306"/>
            <a:ext cx="3571900" cy="3220250"/>
          </a:xfrm>
          <a:prstGeom prst="rect">
            <a:avLst/>
          </a:prstGeom>
          <a:noFill/>
        </p:spPr>
      </p:pic>
      <p:pic>
        <p:nvPicPr>
          <p:cNvPr id="5123" name="Picture 3" descr="C:\Users\User\Desktop\DSC0409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2500306"/>
            <a:ext cx="4071966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User\Desktop\IMG_158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2910" y="1928802"/>
            <a:ext cx="4429156" cy="344885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14620"/>
            <a:ext cx="4038600" cy="3411543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Кто десять километров,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Качая в такт рукой,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Бежит быстрее ветра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Согнувшись кочергой.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42862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«Выставка детских рисунков»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User\Desktop\IMG_15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2214554"/>
            <a:ext cx="6034617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CIMG19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16083" y="1872283"/>
            <a:ext cx="5311833" cy="3981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822449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Начало патриотического воспитания детей дошкольного возраста закладывается в семье – например посещение общественных мероприятий, такого как посещение церемонии передачи олимпийского огня на улицах города Краснодара.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8938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571613"/>
            <a:ext cx="4041775" cy="1857388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Прикосновение к истории своей семьи вызывает у ребёнка сильные эмоции, заставляет переживать, внимательно относиться памяти прошлого, к своим историческим корням. 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DSC0444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3500438"/>
            <a:ext cx="3143272" cy="2643206"/>
          </a:xfrm>
          <a:prstGeom prst="rect">
            <a:avLst/>
          </a:prstGeom>
          <a:noFill/>
        </p:spPr>
      </p:pic>
      <p:pic>
        <p:nvPicPr>
          <p:cNvPr id="2051" name="Picture 3" descr="C:\Users\User\Desktop\CIMG163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429000"/>
            <a:ext cx="3571900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785818"/>
          </a:xfrm>
        </p:spPr>
        <p:txBody>
          <a:bodyPr/>
          <a:lstStyle/>
          <a:p>
            <a:r>
              <a:rPr lang="ru-RU" dirty="0" smtClean="0"/>
              <a:t>«Жить – Родине служить»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4040188" cy="1143007"/>
          </a:xfrm>
        </p:spPr>
        <p:txBody>
          <a:bodyPr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конкретных фактах из жизни старших членов семьи необходимо привить детям такие важные понятия, как «долг перед Родиной»,  «любовь к Отечеству», «трудовой подвиг» и т.д.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57200" y="3286123"/>
            <a:ext cx="4040188" cy="28400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572000" y="1928802"/>
            <a:ext cx="4043363" cy="1357322"/>
          </a:xfrm>
        </p:spPr>
        <p:txBody>
          <a:bodyPr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В предварительную работу  педагоги включили прослушивание музыкальных произведений посвящённых службе в армии и защите  Родины. Оформление стенда  «Войска Российской Армии». Рассматривание иллюстративного материала.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Users\User\Desktop\DSC_055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5025" y="3286124"/>
            <a:ext cx="3856065" cy="2857520"/>
          </a:xfrm>
          <a:prstGeom prst="rect">
            <a:avLst/>
          </a:prstGeom>
          <a:noFill/>
        </p:spPr>
      </p:pic>
      <p:pic>
        <p:nvPicPr>
          <p:cNvPr id="3075" name="Picture 3" descr="C:\Users\User\Desktop\DSC0448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3286124"/>
            <a:ext cx="4000528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229600" cy="50006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Патриотическое воспитание в ДОУ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000239"/>
            <a:ext cx="4040188" cy="642943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Оформление стенда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«Защитники Отечества»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000240"/>
            <a:ext cx="4041775" cy="642941"/>
          </a:xfrm>
        </p:spPr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Знакомство с макетами военной техники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DSC0439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1" y="2643182"/>
            <a:ext cx="3929090" cy="3317083"/>
          </a:xfrm>
          <a:prstGeom prst="rect">
            <a:avLst/>
          </a:prstGeom>
          <a:noFill/>
        </p:spPr>
      </p:pic>
      <p:pic>
        <p:nvPicPr>
          <p:cNvPr id="4099" name="Picture 3" descr="C:\Users\User\Desktop\[00000196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2643182"/>
            <a:ext cx="404018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7143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«Подарок папе»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esktop\CIMG200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2357430"/>
            <a:ext cx="3852862" cy="3186319"/>
          </a:xfrm>
          <a:prstGeom prst="rect">
            <a:avLst/>
          </a:prstGeom>
          <a:noFill/>
        </p:spPr>
      </p:pic>
      <p:pic>
        <p:nvPicPr>
          <p:cNvPr id="5123" name="Picture 3" descr="C:\Users\User\Desktop\DSC0443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357430"/>
            <a:ext cx="3924300" cy="3213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29058" y="1571612"/>
            <a:ext cx="4500594" cy="12858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«Я горжусь своим папой!»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esktop\DSC0447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88091" y="2491571"/>
            <a:ext cx="4038600" cy="3071834"/>
          </a:xfrm>
          <a:prstGeom prst="rect">
            <a:avLst/>
          </a:prstGeom>
          <a:noFill/>
        </p:spPr>
      </p:pic>
      <p:pic>
        <p:nvPicPr>
          <p:cNvPr id="6147" name="Picture 3" descr="C:\Users\User\Desktop\[00000167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3071810"/>
            <a:ext cx="4500594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043890" cy="78581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«Прицельный бой»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Desktop\DSC0445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2620169"/>
            <a:ext cx="4038600" cy="3028950"/>
          </a:xfrm>
          <a:prstGeom prst="rect">
            <a:avLst/>
          </a:prstGeom>
          <a:noFill/>
        </p:spPr>
      </p:pic>
      <p:pic>
        <p:nvPicPr>
          <p:cNvPr id="7171" name="Picture 3" descr="C:\Users\User\Desktop\DSC0445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8200" y="2643182"/>
            <a:ext cx="3924328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92869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«Наша дружная команда»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User\Desktop\IMG_186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4" y="2643182"/>
            <a:ext cx="3786214" cy="3028950"/>
          </a:xfrm>
          <a:prstGeom prst="rect">
            <a:avLst/>
          </a:prstGeom>
          <a:noFill/>
        </p:spPr>
      </p:pic>
      <p:pic>
        <p:nvPicPr>
          <p:cNvPr id="8195" name="Picture 3" descr="C:\Users\User\Desktop\IMG_187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2655888"/>
            <a:ext cx="3924328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14348" y="1571612"/>
            <a:ext cx="7786742" cy="42862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научим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бабку-Ёжку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ловкости и смелости</a:t>
            </a:r>
            <a:endParaRPr lang="ru-RU" sz="1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User\Desktop\CIMG176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143116"/>
            <a:ext cx="4038600" cy="3481759"/>
          </a:xfrm>
        </p:spPr>
      </p:pic>
      <p:pic>
        <p:nvPicPr>
          <p:cNvPr id="9219" name="Picture 3" descr="C:\Users\User\Desktop\CIMG174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2143116"/>
            <a:ext cx="4038600" cy="35004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блон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Шаблон1</Template>
  <TotalTime>464</TotalTime>
  <Words>264</Words>
  <Application>Microsoft Office PowerPoint</Application>
  <PresentationFormat>Экран (4:3)</PresentationFormat>
  <Paragraphs>27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Шаблон1</vt:lpstr>
      <vt:lpstr>Муниципальное бюджетное дошкольное образовательное учреждение муниципального образования город Краснодар «Центр развития ребёнка - детский сад №121»</vt:lpstr>
      <vt:lpstr>Слайд 2</vt:lpstr>
      <vt:lpstr>«Жить – Родине служить»</vt:lpstr>
      <vt:lpstr>Патриотическое воспитание в ДОУ</vt:lpstr>
      <vt:lpstr>«Подарок папе»</vt:lpstr>
      <vt:lpstr>«Я горжусь своим папой!»</vt:lpstr>
      <vt:lpstr>«Прицельный бой»</vt:lpstr>
      <vt:lpstr>«Наша дружная команда»</vt:lpstr>
      <vt:lpstr>Мы научим бабку-Ёжку ловкости и смелости</vt:lpstr>
      <vt:lpstr>«Солдатушки - ребятушки»</vt:lpstr>
      <vt:lpstr>Скоро я в дозоре Встану на границе,  Чтобы только мирные Снились людям сны</vt:lpstr>
      <vt:lpstr>Ребята, давайте не будем расстраиваться. Ведь в любых соревнованиях главное – это участие. Главное – чтобы всем детям было весело и интересно.</vt:lpstr>
      <vt:lpstr>Мы самые сильные, самые быстрые, самые ловкие!</vt:lpstr>
      <vt:lpstr>Мы зарядкой заниматься начинаем по утрам, Чтобы реже обращаться за советом к докторам.</vt:lpstr>
      <vt:lpstr>Слайд 15</vt:lpstr>
      <vt:lpstr>«Выставка детских рисунков»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Юра</cp:lastModifiedBy>
  <cp:revision>50</cp:revision>
  <dcterms:created xsi:type="dcterms:W3CDTF">2014-02-20T12:28:11Z</dcterms:created>
  <dcterms:modified xsi:type="dcterms:W3CDTF">2015-11-12T06:24:53Z</dcterms:modified>
</cp:coreProperties>
</file>