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1EA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E7EB-3C3A-475A-9033-A6E79343AAFC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7ADC69-317A-466D-AA03-0E85C8CF53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E7EB-3C3A-475A-9033-A6E79343AAFC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DC69-317A-466D-AA03-0E85C8CF5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E7EB-3C3A-475A-9033-A6E79343AAFC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DC69-317A-466D-AA03-0E85C8CF5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AEE7EB-3C3A-475A-9033-A6E79343AAFC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A7ADC69-317A-466D-AA03-0E85C8CF53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E7EB-3C3A-475A-9033-A6E79343AAFC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DC69-317A-466D-AA03-0E85C8CF53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E7EB-3C3A-475A-9033-A6E79343AAFC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DC69-317A-466D-AA03-0E85C8CF53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DC69-317A-466D-AA03-0E85C8CF53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E7EB-3C3A-475A-9033-A6E79343AAFC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E7EB-3C3A-475A-9033-A6E79343AAFC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DC69-317A-466D-AA03-0E85C8CF53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E7EB-3C3A-475A-9033-A6E79343AAFC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DC69-317A-466D-AA03-0E85C8CF5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AEE7EB-3C3A-475A-9033-A6E79343AAFC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DC69-317A-466D-AA03-0E85C8CF53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E7EB-3C3A-475A-9033-A6E79343AAFC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7ADC69-317A-466D-AA03-0E85C8CF53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5AEE7EB-3C3A-475A-9033-A6E79343AAFC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A7ADC69-317A-466D-AA03-0E85C8CF53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57200" y="4929198"/>
            <a:ext cx="8305800" cy="1428760"/>
          </a:xfrm>
        </p:spPr>
        <p:txBody>
          <a:bodyPr/>
          <a:lstStyle/>
          <a:p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МО г. Краснодар «Центр – детский сад №121» Воспитатель: Ежова Ольга Алексеевна</a:t>
            </a:r>
          </a:p>
          <a:p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Рубанова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Галина Михайловна</a:t>
            </a:r>
            <a:endParaRPr lang="ru-RU" sz="24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57200" y="642918"/>
            <a:ext cx="8305800" cy="3786214"/>
          </a:xfrm>
        </p:spPr>
        <p:txBody>
          <a:bodyPr/>
          <a:lstStyle/>
          <a:p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Конспект непосредственно организованной деятельности детей  младшего возраста</a:t>
            </a:r>
            <a:br>
              <a:rPr lang="ru-RU" sz="4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ознакомлению  с  окружающим миром  </a:t>
            </a:r>
            <a:br>
              <a:rPr lang="ru-RU" sz="4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«Дикие и домашние животные»</a:t>
            </a:r>
            <a:endParaRPr lang="ru-RU" sz="4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«Дикие и домашние животные»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ln>
            <a:solidFill>
              <a:srgbClr val="00206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Закрепление знаний детей младшего возраста о диких и домашних животных.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Познавательная .Закрепление знаний детей младшего возраста о диких и домашних животных и их детёнышах.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Развивающая. Способствовать развитию связной речи, артикуляционного аппарата при произношению  гласных звуков по звукоподражанию.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Воспитывающая. Воспитывать чувство любви к окружающему миру, бережное отношение к  обитателям живой природы.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DSCN04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785926"/>
            <a:ext cx="3778248" cy="3071834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Предварительная работа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114668" cy="4572000"/>
          </a:xfrm>
          <a:ln>
            <a:noFill/>
          </a:ln>
        </p:spPr>
        <p:txBody>
          <a:bodyPr>
            <a:normAutofit fontScale="92500"/>
          </a:bodyPr>
          <a:lstStyle/>
          <a:p>
            <a:r>
              <a:rPr lang="ru-RU" sz="48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 сказок, заучивание стихов и </a:t>
            </a:r>
            <a:r>
              <a:rPr lang="ru-RU" sz="4800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48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 животных.</a:t>
            </a:r>
            <a:endParaRPr lang="ru-RU" sz="48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DSCN04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6182" y="1785926"/>
            <a:ext cx="4921256" cy="385765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Путешествие на поезде</a:t>
            </a:r>
            <a:endParaRPr lang="ru-RU" sz="5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DSCN04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1018" y="1524000"/>
            <a:ext cx="6701964" cy="4572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 algn="ctr"/>
            <a:r>
              <a:rPr lang="ru-RU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Мохнатенькая, усатенькая, </a:t>
            </a:r>
            <a:br>
              <a:rPr lang="ru-RU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молоко пьёт, песенки поёт!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DSCN04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4152" y="1524000"/>
            <a:ext cx="6815696" cy="457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4299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Развитие артикуляционного аппарата 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DSCN04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00240"/>
            <a:ext cx="3786214" cy="4095760"/>
          </a:xfrm>
          <a:prstGeom prst="rect">
            <a:avLst/>
          </a:prstGeom>
          <a:noFill/>
          <a:ln>
            <a:solidFill>
              <a:schemeClr val="tx2">
                <a:lumMod val="25000"/>
              </a:schemeClr>
            </a:solidFill>
          </a:ln>
        </p:spPr>
      </p:pic>
      <p:pic>
        <p:nvPicPr>
          <p:cNvPr id="5123" name="Picture 3" descr="C:\Users\User\Desktop\101NIKON.ираида конкурс\DSCN04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000240"/>
            <a:ext cx="4214842" cy="4071966"/>
          </a:xfrm>
          <a:prstGeom prst="rect">
            <a:avLst/>
          </a:prstGeom>
          <a:noFill/>
          <a:ln>
            <a:solidFill>
              <a:schemeClr val="tx2">
                <a:lumMod val="25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3C1EAA"/>
                </a:solidFill>
                <a:latin typeface="Times New Roman" pitchFamily="18" charset="0"/>
                <a:cs typeface="Times New Roman" pitchFamily="18" charset="0"/>
              </a:rPr>
              <a:t>Игра «Кто чей малыш?»</a:t>
            </a:r>
            <a:endParaRPr lang="ru-RU" b="1" dirty="0">
              <a:solidFill>
                <a:srgbClr val="3C1EA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DSCN04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4059238" cy="44332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6147" name="Picture 3" descr="C:\Users\User\Desktop\101NIKON.ираида конкурс\DSCN04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6922" b="12861"/>
          <a:stretch>
            <a:fillRect/>
          </a:stretch>
        </p:blipFill>
        <p:spPr bwMode="auto">
          <a:xfrm>
            <a:off x="4714876" y="2000240"/>
            <a:ext cx="3992562" cy="342902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Подвижная игра «Кто, где живёт?»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101NIKON.ираида конкурс\DSCN04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524000"/>
            <a:ext cx="5429288" cy="4572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140</TotalTime>
  <Words>143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Конспект непосредственно организованной деятельности детей  младшего возраста  по ознакомлению  с  окружающим миром   «Дикие и домашние животные»</vt:lpstr>
      <vt:lpstr>Тема: «Дикие и домашние животные»</vt:lpstr>
      <vt:lpstr>Предварительная работа</vt:lpstr>
      <vt:lpstr>Путешествие на поезде</vt:lpstr>
      <vt:lpstr>Мохнатенькая, усатенькая,  молоко пьёт, песенки поёт!</vt:lpstr>
      <vt:lpstr>Развитие артикуляционного аппарата </vt:lpstr>
      <vt:lpstr>Игра «Кто чей малыш?»</vt:lpstr>
      <vt:lpstr>Подвижная игра «Кто, где живёт?»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Юра</cp:lastModifiedBy>
  <cp:revision>18</cp:revision>
  <dcterms:created xsi:type="dcterms:W3CDTF">2014-07-16T12:47:53Z</dcterms:created>
  <dcterms:modified xsi:type="dcterms:W3CDTF">2015-11-12T06:40:34Z</dcterms:modified>
</cp:coreProperties>
</file>